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9c3a1e5fda4c6b" /><Relationship Type="http://schemas.openxmlformats.org/officeDocument/2006/relationships/extended-properties" Target="/docProps/app.xml" Id="R6bdd13c05bfd4549" /><Relationship Type="http://schemas.openxmlformats.org/officeDocument/2006/relationships/officeDocument" Target="/ppt/presentation.xml" Id="R739f9c2320234b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25329be6874c8b"/>
  </p:sldMasterIdLst>
  <p:notesMasterIdLst>
    <p:notesMasterId xmlns:r="http://schemas.openxmlformats.org/officeDocument/2006/relationships" r:id="R95361fa2c5424e91"/>
  </p:notesMasterIdLst>
  <p:sldIdLst>
    <p:sldId xmlns:r="http://schemas.openxmlformats.org/officeDocument/2006/relationships" id="256" r:id="R165921d3fc9f4d7b"/>
    <p:sldId xmlns:r="http://schemas.openxmlformats.org/officeDocument/2006/relationships" id="257" r:id="R4ca2a4848f5a448f"/>
    <p:sldId xmlns:r="http://schemas.openxmlformats.org/officeDocument/2006/relationships" id="258" r:id="R2dd1190f4b124709"/>
    <p:sldId xmlns:r="http://schemas.openxmlformats.org/officeDocument/2006/relationships" id="259" r:id="Rc716e6e943824107"/>
    <p:sldId xmlns:r="http://schemas.openxmlformats.org/officeDocument/2006/relationships" id="260" r:id="R8142f9af79824b05"/>
    <p:sldId xmlns:r="http://schemas.openxmlformats.org/officeDocument/2006/relationships" id="261" r:id="R44e5303074484536"/>
    <p:sldId xmlns:r="http://schemas.openxmlformats.org/officeDocument/2006/relationships" id="262" r:id="R8a283435f75b46e2"/>
    <p:sldId xmlns:r="http://schemas.openxmlformats.org/officeDocument/2006/relationships" id="263" r:id="Ref1a685daf98472c"/>
    <p:sldId xmlns:r="http://schemas.openxmlformats.org/officeDocument/2006/relationships" id="264" r:id="Rf0788b2b971e4a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bd36d958c04d63" /><Relationship Type="http://schemas.openxmlformats.org/officeDocument/2006/relationships/slideMaster" Target="/ppt/slideMasters/slideMaster1.xml" Id="Rd725329be6874c8b" /><Relationship Type="http://schemas.openxmlformats.org/officeDocument/2006/relationships/notesMaster" Target="/ppt/notesMasters/notesMaster1.xml" Id="R95361fa2c5424e91" /><Relationship Type="http://schemas.openxmlformats.org/officeDocument/2006/relationships/presProps" Target="/ppt/presProps.xml" Id="R64e4e8aace164b94" /><Relationship Type="http://schemas.openxmlformats.org/officeDocument/2006/relationships/tableStyles" Target="/ppt/tableStyles.xml" Id="Rd5f2dfa3ecdd474f" /><Relationship Type="http://schemas.openxmlformats.org/officeDocument/2006/relationships/slide" Target="/ppt/slides/slide1.xml" Id="R165921d3fc9f4d7b" /><Relationship Type="http://schemas.openxmlformats.org/officeDocument/2006/relationships/slide" Target="/ppt/slides/slide2.xml" Id="R4ca2a4848f5a448f" /><Relationship Type="http://schemas.openxmlformats.org/officeDocument/2006/relationships/slide" Target="/ppt/slides/slide3.xml" Id="R2dd1190f4b124709" /><Relationship Type="http://schemas.openxmlformats.org/officeDocument/2006/relationships/slide" Target="/ppt/slides/slide4.xml" Id="Rc716e6e943824107" /><Relationship Type="http://schemas.openxmlformats.org/officeDocument/2006/relationships/slide" Target="/ppt/slides/slide5.xml" Id="R8142f9af79824b05" /><Relationship Type="http://schemas.openxmlformats.org/officeDocument/2006/relationships/slide" Target="/ppt/slides/slide6.xml" Id="R44e5303074484536" /><Relationship Type="http://schemas.openxmlformats.org/officeDocument/2006/relationships/slide" Target="/ppt/slides/slide7.xml" Id="R8a283435f75b46e2" /><Relationship Type="http://schemas.openxmlformats.org/officeDocument/2006/relationships/slide" Target="/ppt/slides/slide8.xml" Id="Ref1a685daf98472c" /><Relationship Type="http://schemas.openxmlformats.org/officeDocument/2006/relationships/slide" Target="/ppt/slides/slide9.xml" Id="Rf0788b2b971e4a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c7b70fad1a46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fcfbe2c2e1415c" /><Relationship Type="http://schemas.openxmlformats.org/officeDocument/2006/relationships/notesMaster" Target="/ppt/notesMasters/notesMaster1.xml" Id="R5cc852f3611047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5111136c854d23" /><Relationship Type="http://schemas.openxmlformats.org/officeDocument/2006/relationships/notesMaster" Target="/ppt/notesMasters/notesMaster1.xml" Id="R61913086fe044c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af0968ad2840f5" /><Relationship Type="http://schemas.openxmlformats.org/officeDocument/2006/relationships/notesMaster" Target="/ppt/notesMasters/notesMaster1.xml" Id="R30d33ea6f2cc42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a53aa08ec64d4e" /><Relationship Type="http://schemas.openxmlformats.org/officeDocument/2006/relationships/notesMaster" Target="/ppt/notesMasters/notesMaster1.xml" Id="R4701d82805314f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3849d6b04f4b8e" /><Relationship Type="http://schemas.openxmlformats.org/officeDocument/2006/relationships/notesMaster" Target="/ppt/notesMasters/notesMaster1.xml" Id="Rfcf2cc51a4e649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1ed9ec41484b50" /><Relationship Type="http://schemas.openxmlformats.org/officeDocument/2006/relationships/notesMaster" Target="/ppt/notesMasters/notesMaster1.xml" Id="R3421edb5c4c54c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effedc65d6433b" /><Relationship Type="http://schemas.openxmlformats.org/officeDocument/2006/relationships/notesMaster" Target="/ppt/notesMasters/notesMaster1.xml" Id="Ref7fa1f755334f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a9f069ab704df3" /><Relationship Type="http://schemas.openxmlformats.org/officeDocument/2006/relationships/notesMaster" Target="/ppt/notesMasters/notesMaster1.xml" Id="R615d9899b4c443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e4fab2e5744a93" /><Relationship Type="http://schemas.openxmlformats.org/officeDocument/2006/relationships/notesMaster" Target="/ppt/notesMasters/notesMaster1.xml" Id="R2a11551a4ef646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07e8aba5f342c9" /><Relationship Type="http://schemas.openxmlformats.org/officeDocument/2006/relationships/image" Target="/ppt/media/image.png" Id="R40d39d664b5e4ebd" /><Relationship Type="http://schemas.openxmlformats.org/officeDocument/2006/relationships/image" Target="/ppt/media/image2.png" Id="R6ee61834bb3744be" /><Relationship Type="http://schemas.openxmlformats.org/officeDocument/2006/relationships/image" Target="/ppt/media/image.jpeg" Id="R720b0523506f42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ac3ce8f93344a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0d39d664b5e4eb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ee61834bb3744b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0b0523506f42c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54296c5c3747f6" /><Relationship Type="http://schemas.openxmlformats.org/officeDocument/2006/relationships/slideLayout" Target="/ppt/slideLayouts/slideLayout1.xml" Id="R90d6c5c2809140c6" /><Relationship Type="http://schemas.openxmlformats.org/officeDocument/2006/relationships/slideLayout" Target="/ppt/slideLayouts/slideLayout2.xml" Id="Rb75fae75f7df4fa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d6c5c2809140c6"/>
    <p:sldLayoutId xmlns:r="http://schemas.openxmlformats.org/officeDocument/2006/relationships" id="2147483650" r:id="Rb75fae75f7df4fa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ede525c13e48ef" /><Relationship Type="http://schemas.openxmlformats.org/officeDocument/2006/relationships/notesSlide" Target="/ppt/notesSlides/notesSlide1.xml" Id="Rd044e0a3264041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610d050cb94b75" /><Relationship Type="http://schemas.openxmlformats.org/officeDocument/2006/relationships/notesSlide" Target="/ppt/notesSlides/notesSlide2.xml" Id="Re596cd4f8b4d4d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95fd500e4e46ed" /><Relationship Type="http://schemas.openxmlformats.org/officeDocument/2006/relationships/notesSlide" Target="/ppt/notesSlides/notesSlide3.xml" Id="Rd16ebbcb752b49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ce6903b2484c5f" /><Relationship Type="http://schemas.openxmlformats.org/officeDocument/2006/relationships/notesSlide" Target="/ppt/notesSlides/notesSlide4.xml" Id="R990938664c044d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89ff82ac847f3" /><Relationship Type="http://schemas.openxmlformats.org/officeDocument/2006/relationships/notesSlide" Target="/ppt/notesSlides/notesSlide5.xml" Id="R8f12a7af0b9349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19eb0b159145ae" /><Relationship Type="http://schemas.openxmlformats.org/officeDocument/2006/relationships/notesSlide" Target="/ppt/notesSlides/notesSlide6.xml" Id="R7210df5f6f0c42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fd71639e8f491c" /><Relationship Type="http://schemas.openxmlformats.org/officeDocument/2006/relationships/notesSlide" Target="/ppt/notesSlides/notesSlide7.xml" Id="Rb6cc07ae1f1743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4e41225cec4527" /><Relationship Type="http://schemas.openxmlformats.org/officeDocument/2006/relationships/notesSlide" Target="/ppt/notesSlides/notesSlide8.xml" Id="R07a8f381f85541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be37004c0a4992" /><Relationship Type="http://schemas.openxmlformats.org/officeDocument/2006/relationships/notesSlide" Target="/ppt/notesSlides/notesSlide9.xml" Id="Rdce235bd33ba44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129:1  |  Psalms 129:1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以色列當說：從我幼年以來， 敵人屢次苦害我，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Many a time have they afflicted me from my youth, may Israel now say: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129:2  |  Psalms 129:2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從我幼年以來，敵人屢次苦害我， 卻沒有勝了我。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a time have they afflicted me from my youth: yet they have not prevailed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129:3  |  Psalms 129:3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[如同]扶犂的在我背上扶犂而耕， 耕的犂溝甚長。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plowers plowed upon my back: they made long their furrows.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129:4  |  Psalms 129:4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耶和華是公義的； 他砍斷了惡人的繩索。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righteous: he hath cut asunder the cords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129:5  |  Psalms 129:5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願恨惡錫安的都蒙羞退後！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all be confounded and turned back that hate Zion.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129:6  |  Psalms 129:6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願他們像房頂上的草， 未長成而枯乾，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as the grass upon the housetops, which withereth afore it groweth up: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129:7  |  Psalms 129:7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收割的不夠一把， 捆禾的也不滿懷。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Wherewith the mower filleth not his hand; nor he that bindeth sheaves his bosom.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129:8  |  Psalms 129:8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過路的也不說： 願耶和華所賜的福歸與你們！ 我們奉耶和華的名給你們祝福！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do they which go by say, The blessing of the LORD be upon you: we bless you in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2026-08-30T04:32:48.3240000Z</dcterms:created>
  <dcterms:modified xsi:type="dcterms:W3CDTF">2026-08-30T04:32:48.3240000Z</dcterms:modified>
</coreProperties>
</file>