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3d450b0569345ae" /><Relationship Type="http://schemas.openxmlformats.org/officeDocument/2006/relationships/extended-properties" Target="/docProps/app.xml" Id="R17c3b347bc7e47fe" /><Relationship Type="http://schemas.openxmlformats.org/officeDocument/2006/relationships/officeDocument" Target="/ppt/presentation.xml" Id="R5bd899ce327d448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688b110035f494b"/>
  </p:sldMasterIdLst>
  <p:notesMasterIdLst>
    <p:notesMasterId xmlns:r="http://schemas.openxmlformats.org/officeDocument/2006/relationships" r:id="Rc5d15c4b61734210"/>
  </p:notesMasterIdLst>
  <p:sldIdLst>
    <p:sldId xmlns:r="http://schemas.openxmlformats.org/officeDocument/2006/relationships" id="256" r:id="R55de58d358a24855"/>
    <p:sldId xmlns:r="http://schemas.openxmlformats.org/officeDocument/2006/relationships" id="257" r:id="R2cc1d904aebe474f"/>
    <p:sldId xmlns:r="http://schemas.openxmlformats.org/officeDocument/2006/relationships" id="258" r:id="Rd6a9231189444e08"/>
    <p:sldId xmlns:r="http://schemas.openxmlformats.org/officeDocument/2006/relationships" id="259" r:id="R04c22c07fb7347b9"/>
    <p:sldId xmlns:r="http://schemas.openxmlformats.org/officeDocument/2006/relationships" id="260" r:id="R3b5536999a084249"/>
    <p:sldId xmlns:r="http://schemas.openxmlformats.org/officeDocument/2006/relationships" id="261" r:id="Rfbda660df5e343ca"/>
    <p:sldId xmlns:r="http://schemas.openxmlformats.org/officeDocument/2006/relationships" id="262" r:id="Rf20fc4bfe6444d0a"/>
    <p:sldId xmlns:r="http://schemas.openxmlformats.org/officeDocument/2006/relationships" id="263" r:id="Rbef7fe9b06a848b9"/>
    <p:sldId xmlns:r="http://schemas.openxmlformats.org/officeDocument/2006/relationships" id="264" r:id="Rc1b8a132e6804d3f"/>
    <p:sldId xmlns:r="http://schemas.openxmlformats.org/officeDocument/2006/relationships" id="265" r:id="Rc3f545c421f84ff9"/>
    <p:sldId xmlns:r="http://schemas.openxmlformats.org/officeDocument/2006/relationships" id="266" r:id="Reddef696e1c241ac"/>
    <p:sldId xmlns:r="http://schemas.openxmlformats.org/officeDocument/2006/relationships" id="267" r:id="R4e38cdbc5a0142ca"/>
    <p:sldId xmlns:r="http://schemas.openxmlformats.org/officeDocument/2006/relationships" id="268" r:id="Rf3a7fc6d6e5f4323"/>
    <p:sldId xmlns:r="http://schemas.openxmlformats.org/officeDocument/2006/relationships" id="269" r:id="R9ae1b7223675468f"/>
    <p:sldId xmlns:r="http://schemas.openxmlformats.org/officeDocument/2006/relationships" id="270" r:id="R9287b43f2e4140a4"/>
    <p:sldId xmlns:r="http://schemas.openxmlformats.org/officeDocument/2006/relationships" id="271" r:id="Re8254890331a41a3"/>
    <p:sldId xmlns:r="http://schemas.openxmlformats.org/officeDocument/2006/relationships" id="272" r:id="R0b671a66c186456c"/>
    <p:sldId xmlns:r="http://schemas.openxmlformats.org/officeDocument/2006/relationships" id="273" r:id="R2f8e4fc6c33d4fd1"/>
    <p:sldId xmlns:r="http://schemas.openxmlformats.org/officeDocument/2006/relationships" id="274" r:id="Rc04cc7c344b84b01"/>
    <p:sldId xmlns:r="http://schemas.openxmlformats.org/officeDocument/2006/relationships" id="275" r:id="R55e45066ce1640da"/>
    <p:sldId xmlns:r="http://schemas.openxmlformats.org/officeDocument/2006/relationships" id="276" r:id="R333f82a6311d406b"/>
    <p:sldId xmlns:r="http://schemas.openxmlformats.org/officeDocument/2006/relationships" id="277" r:id="Ra4ae8febd05846ae"/>
    <p:sldId xmlns:r="http://schemas.openxmlformats.org/officeDocument/2006/relationships" id="278" r:id="R61ed359bd9514810"/>
    <p:sldId xmlns:r="http://schemas.openxmlformats.org/officeDocument/2006/relationships" id="279" r:id="Ree715646458743e9"/>
    <p:sldId xmlns:r="http://schemas.openxmlformats.org/officeDocument/2006/relationships" id="280" r:id="R521667be4c2b455d"/>
    <p:sldId xmlns:r="http://schemas.openxmlformats.org/officeDocument/2006/relationships" id="281" r:id="Raf49d0961e2a4c65"/>
    <p:sldId xmlns:r="http://schemas.openxmlformats.org/officeDocument/2006/relationships" id="282" r:id="R7a286d6fcaa5401c"/>
    <p:sldId xmlns:r="http://schemas.openxmlformats.org/officeDocument/2006/relationships" id="283" r:id="R5ffbf93ebfbc4a74"/>
    <p:sldId xmlns:r="http://schemas.openxmlformats.org/officeDocument/2006/relationships" id="284" r:id="Rcaa7d093e0b14bf4"/>
    <p:sldId xmlns:r="http://schemas.openxmlformats.org/officeDocument/2006/relationships" id="285" r:id="Rcdd106e0dc7d47e6"/>
    <p:sldId xmlns:r="http://schemas.openxmlformats.org/officeDocument/2006/relationships" id="286" r:id="R038a26c266314218"/>
    <p:sldId xmlns:r="http://schemas.openxmlformats.org/officeDocument/2006/relationships" id="287" r:id="R677f863413854f4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a53c57e7d324569" /><Relationship Type="http://schemas.openxmlformats.org/officeDocument/2006/relationships/slideMaster" Target="/ppt/slideMasters/slideMaster1.xml" Id="Rc688b110035f494b" /><Relationship Type="http://schemas.openxmlformats.org/officeDocument/2006/relationships/notesMaster" Target="/ppt/notesMasters/notesMaster1.xml" Id="Rc5d15c4b61734210" /><Relationship Type="http://schemas.openxmlformats.org/officeDocument/2006/relationships/presProps" Target="/ppt/presProps.xml" Id="Rbcdc9afe72d94c76" /><Relationship Type="http://schemas.openxmlformats.org/officeDocument/2006/relationships/tableStyles" Target="/ppt/tableStyles.xml" Id="R1c90f52e8c4c449f" /><Relationship Type="http://schemas.openxmlformats.org/officeDocument/2006/relationships/slide" Target="/ppt/slides/slide1.xml" Id="R55de58d358a24855" /><Relationship Type="http://schemas.openxmlformats.org/officeDocument/2006/relationships/slide" Target="/ppt/slides/slide2.xml" Id="R2cc1d904aebe474f" /><Relationship Type="http://schemas.openxmlformats.org/officeDocument/2006/relationships/slide" Target="/ppt/slides/slide3.xml" Id="Rd6a9231189444e08" /><Relationship Type="http://schemas.openxmlformats.org/officeDocument/2006/relationships/slide" Target="/ppt/slides/slide4.xml" Id="R04c22c07fb7347b9" /><Relationship Type="http://schemas.openxmlformats.org/officeDocument/2006/relationships/slide" Target="/ppt/slides/slide5.xml" Id="R3b5536999a084249" /><Relationship Type="http://schemas.openxmlformats.org/officeDocument/2006/relationships/slide" Target="/ppt/slides/slide6.xml" Id="Rfbda660df5e343ca" /><Relationship Type="http://schemas.openxmlformats.org/officeDocument/2006/relationships/slide" Target="/ppt/slides/slide7.xml" Id="Rf20fc4bfe6444d0a" /><Relationship Type="http://schemas.openxmlformats.org/officeDocument/2006/relationships/slide" Target="/ppt/slides/slide8.xml" Id="Rbef7fe9b06a848b9" /><Relationship Type="http://schemas.openxmlformats.org/officeDocument/2006/relationships/slide" Target="/ppt/slides/slide9.xml" Id="Rc1b8a132e6804d3f" /><Relationship Type="http://schemas.openxmlformats.org/officeDocument/2006/relationships/slide" Target="/ppt/slides/slide10.xml" Id="Rc3f545c421f84ff9" /><Relationship Type="http://schemas.openxmlformats.org/officeDocument/2006/relationships/slide" Target="/ppt/slides/slide11.xml" Id="Reddef696e1c241ac" /><Relationship Type="http://schemas.openxmlformats.org/officeDocument/2006/relationships/slide" Target="/ppt/slides/slide12.xml" Id="R4e38cdbc5a0142ca" /><Relationship Type="http://schemas.openxmlformats.org/officeDocument/2006/relationships/slide" Target="/ppt/slides/slide13.xml" Id="Rf3a7fc6d6e5f4323" /><Relationship Type="http://schemas.openxmlformats.org/officeDocument/2006/relationships/slide" Target="/ppt/slides/slide14.xml" Id="R9ae1b7223675468f" /><Relationship Type="http://schemas.openxmlformats.org/officeDocument/2006/relationships/slide" Target="/ppt/slides/slide15.xml" Id="R9287b43f2e4140a4" /><Relationship Type="http://schemas.openxmlformats.org/officeDocument/2006/relationships/slide" Target="/ppt/slides/slide16.xml" Id="Re8254890331a41a3" /><Relationship Type="http://schemas.openxmlformats.org/officeDocument/2006/relationships/slide" Target="/ppt/slides/slide17.xml" Id="R0b671a66c186456c" /><Relationship Type="http://schemas.openxmlformats.org/officeDocument/2006/relationships/slide" Target="/ppt/slides/slide18.xml" Id="R2f8e4fc6c33d4fd1" /><Relationship Type="http://schemas.openxmlformats.org/officeDocument/2006/relationships/slide" Target="/ppt/slides/slide19.xml" Id="Rc04cc7c344b84b01" /><Relationship Type="http://schemas.openxmlformats.org/officeDocument/2006/relationships/slide" Target="/ppt/slides/slide20.xml" Id="R55e45066ce1640da" /><Relationship Type="http://schemas.openxmlformats.org/officeDocument/2006/relationships/slide" Target="/ppt/slides/slide21.xml" Id="R333f82a6311d406b" /><Relationship Type="http://schemas.openxmlformats.org/officeDocument/2006/relationships/slide" Target="/ppt/slides/slide22.xml" Id="Ra4ae8febd05846ae" /><Relationship Type="http://schemas.openxmlformats.org/officeDocument/2006/relationships/slide" Target="/ppt/slides/slide23.xml" Id="R61ed359bd9514810" /><Relationship Type="http://schemas.openxmlformats.org/officeDocument/2006/relationships/slide" Target="/ppt/slides/slide24.xml" Id="Ree715646458743e9" /><Relationship Type="http://schemas.openxmlformats.org/officeDocument/2006/relationships/slide" Target="/ppt/slides/slide25.xml" Id="R521667be4c2b455d" /><Relationship Type="http://schemas.openxmlformats.org/officeDocument/2006/relationships/slide" Target="/ppt/slides/slide26.xml" Id="Raf49d0961e2a4c65" /><Relationship Type="http://schemas.openxmlformats.org/officeDocument/2006/relationships/slide" Target="/ppt/slides/slide27.xml" Id="R7a286d6fcaa5401c" /><Relationship Type="http://schemas.openxmlformats.org/officeDocument/2006/relationships/slide" Target="/ppt/slides/slide28.xml" Id="R5ffbf93ebfbc4a74" /><Relationship Type="http://schemas.openxmlformats.org/officeDocument/2006/relationships/slide" Target="/ppt/slides/slide29.xml" Id="Rcaa7d093e0b14bf4" /><Relationship Type="http://schemas.openxmlformats.org/officeDocument/2006/relationships/slide" Target="/ppt/slides/slide30.xml" Id="Rcdd106e0dc7d47e6" /><Relationship Type="http://schemas.openxmlformats.org/officeDocument/2006/relationships/slide" Target="/ppt/slides/slide31.xml" Id="R038a26c266314218" /><Relationship Type="http://schemas.openxmlformats.org/officeDocument/2006/relationships/slide" Target="/ppt/slides/slide32.xml" Id="R677f863413854f4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29bdf634f524cd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e3a567fb14e4ec4" /><Relationship Type="http://schemas.openxmlformats.org/officeDocument/2006/relationships/notesMaster" Target="/ppt/notesMasters/notesMaster1.xml" Id="Rc66dd6971c6e47d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b36774a2e6c4c29" /><Relationship Type="http://schemas.openxmlformats.org/officeDocument/2006/relationships/notesMaster" Target="/ppt/notesMasters/notesMaster1.xml" Id="Rbc1f9a1562574e1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1bf6edb2a5943a9" /><Relationship Type="http://schemas.openxmlformats.org/officeDocument/2006/relationships/notesMaster" Target="/ppt/notesMasters/notesMaster1.xml" Id="Reaa8a0db25b549b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48fd47e7fe84e75" /><Relationship Type="http://schemas.openxmlformats.org/officeDocument/2006/relationships/notesMaster" Target="/ppt/notesMasters/notesMaster1.xml" Id="Rf6e9520ec0cb4f6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4dfab3a1a88415b" /><Relationship Type="http://schemas.openxmlformats.org/officeDocument/2006/relationships/notesMaster" Target="/ppt/notesMasters/notesMaster1.xml" Id="R82ce42df8715473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0bb74089e4f4d1d" /><Relationship Type="http://schemas.openxmlformats.org/officeDocument/2006/relationships/notesMaster" Target="/ppt/notesMasters/notesMaster1.xml" Id="Rc110fbf64b5a461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90fd18f2d3549d9" /><Relationship Type="http://schemas.openxmlformats.org/officeDocument/2006/relationships/notesMaster" Target="/ppt/notesMasters/notesMaster1.xml" Id="Rb293cc3a58b346d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d79620ea3aa4b00" /><Relationship Type="http://schemas.openxmlformats.org/officeDocument/2006/relationships/notesMaster" Target="/ppt/notesMasters/notesMaster1.xml" Id="R32a0401b8a4a4b9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c0d0fb4325c4596" /><Relationship Type="http://schemas.openxmlformats.org/officeDocument/2006/relationships/notesMaster" Target="/ppt/notesMasters/notesMaster1.xml" Id="Raf7bb6b0093f4f6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ed487b1f0074e65" /><Relationship Type="http://schemas.openxmlformats.org/officeDocument/2006/relationships/notesMaster" Target="/ppt/notesMasters/notesMaster1.xml" Id="R62731a2cf0a445b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c34a93fcd274fb7" /><Relationship Type="http://schemas.openxmlformats.org/officeDocument/2006/relationships/notesMaster" Target="/ppt/notesMasters/notesMaster1.xml" Id="Rb2d2276c878a467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711904ff4e44532" /><Relationship Type="http://schemas.openxmlformats.org/officeDocument/2006/relationships/notesMaster" Target="/ppt/notesMasters/notesMaster1.xml" Id="R0817d2f9389844a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8dff529e9e64789" /><Relationship Type="http://schemas.openxmlformats.org/officeDocument/2006/relationships/notesMaster" Target="/ppt/notesMasters/notesMaster1.xml" Id="R6ee683ea1481449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c27bdc7b244454d" /><Relationship Type="http://schemas.openxmlformats.org/officeDocument/2006/relationships/notesMaster" Target="/ppt/notesMasters/notesMaster1.xml" Id="Radf3501dcf22423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0c3d57ba52a42fa" /><Relationship Type="http://schemas.openxmlformats.org/officeDocument/2006/relationships/notesMaster" Target="/ppt/notesMasters/notesMaster1.xml" Id="R9e4b770b1f3b449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69c17da891b4571" /><Relationship Type="http://schemas.openxmlformats.org/officeDocument/2006/relationships/notesMaster" Target="/ppt/notesMasters/notesMaster1.xml" Id="Rf331cf494d1d4e2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00da095b8b04c72" /><Relationship Type="http://schemas.openxmlformats.org/officeDocument/2006/relationships/notesMaster" Target="/ppt/notesMasters/notesMaster1.xml" Id="R4a3c10f127b5409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8193d4dccec4d43" /><Relationship Type="http://schemas.openxmlformats.org/officeDocument/2006/relationships/notesMaster" Target="/ppt/notesMasters/notesMaster1.xml" Id="R6c741428d0fa450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e6b6087bd184b73" /><Relationship Type="http://schemas.openxmlformats.org/officeDocument/2006/relationships/notesMaster" Target="/ppt/notesMasters/notesMaster1.xml" Id="R59458d8acc214fb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54e6fa6591e4e3a" /><Relationship Type="http://schemas.openxmlformats.org/officeDocument/2006/relationships/notesMaster" Target="/ppt/notesMasters/notesMaster1.xml" Id="R87585fb6b5ea419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7ad89539ccc453a" /><Relationship Type="http://schemas.openxmlformats.org/officeDocument/2006/relationships/notesMaster" Target="/ppt/notesMasters/notesMaster1.xml" Id="R0a71235efeb04e65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07186058fc9439b" /><Relationship Type="http://schemas.openxmlformats.org/officeDocument/2006/relationships/notesMaster" Target="/ppt/notesMasters/notesMaster1.xml" Id="R0946953130b843e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7f980af576d40a7" /><Relationship Type="http://schemas.openxmlformats.org/officeDocument/2006/relationships/notesMaster" Target="/ppt/notesMasters/notesMaster1.xml" Id="R6bd807c814fc499b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0a16c1ee4d94aec" /><Relationship Type="http://schemas.openxmlformats.org/officeDocument/2006/relationships/notesMaster" Target="/ppt/notesMasters/notesMaster1.xml" Id="R0a238903dfb64bd8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eb11d00bc9ee4eea" /><Relationship Type="http://schemas.openxmlformats.org/officeDocument/2006/relationships/notesMaster" Target="/ppt/notesMasters/notesMaster1.xml" Id="R585f56135a8a46bd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34aaa7821334c25" /><Relationship Type="http://schemas.openxmlformats.org/officeDocument/2006/relationships/notesMaster" Target="/ppt/notesMasters/notesMaster1.xml" Id="R05eaece45cd944d2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af9b61d0a89453e" /><Relationship Type="http://schemas.openxmlformats.org/officeDocument/2006/relationships/notesMaster" Target="/ppt/notesMasters/notesMaster1.xml" Id="R50908218a5564c20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96d0c36f8cc94ad6" /><Relationship Type="http://schemas.openxmlformats.org/officeDocument/2006/relationships/notesMaster" Target="/ppt/notesMasters/notesMaster1.xml" Id="Rab7edf5a98154ef5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f8f2341c54cf4247" /><Relationship Type="http://schemas.openxmlformats.org/officeDocument/2006/relationships/notesMaster" Target="/ppt/notesMasters/notesMaster1.xml" Id="Rfcab38c8ce754ba6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563f6405a7f4ca8" /><Relationship Type="http://schemas.openxmlformats.org/officeDocument/2006/relationships/notesMaster" Target="/ppt/notesMasters/notesMaster1.xml" Id="R9fb2adf0e8df4ee9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25852d8a1c184c33" /><Relationship Type="http://schemas.openxmlformats.org/officeDocument/2006/relationships/notesMaster" Target="/ppt/notesMasters/notesMaster1.xml" Id="Ra7d32f863c6c4caa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48c50f92aec744fe" /><Relationship Type="http://schemas.openxmlformats.org/officeDocument/2006/relationships/notesMaster" Target="/ppt/notesMasters/notesMaster1.xml" Id="R8908e726183d44a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960d4ba05a743fa" /><Relationship Type="http://schemas.openxmlformats.org/officeDocument/2006/relationships/image" Target="/ppt/media/image.png" Id="Rebe7528749c64f86" /><Relationship Type="http://schemas.openxmlformats.org/officeDocument/2006/relationships/image" Target="/ppt/media/image2.png" Id="Rc69080b1b2c540ac" /><Relationship Type="http://schemas.openxmlformats.org/officeDocument/2006/relationships/image" Target="/ppt/media/image.jpeg" Id="R947dfd4ffd714b6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1d92a9d5604a46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ebe7528749c64f86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c69080b1b2c540ac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7dfd4ffd714b6b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57360b2baa44b2c" /><Relationship Type="http://schemas.openxmlformats.org/officeDocument/2006/relationships/slideLayout" Target="/ppt/slideLayouts/slideLayout1.xml" Id="Re9eebb834622450c" /><Relationship Type="http://schemas.openxmlformats.org/officeDocument/2006/relationships/slideLayout" Target="/ppt/slideLayouts/slideLayout2.xml" Id="R4d3dc14c9f384de5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9eebb834622450c"/>
    <p:sldLayoutId xmlns:r="http://schemas.openxmlformats.org/officeDocument/2006/relationships" id="2147483650" r:id="R4d3dc14c9f384de5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d7e9df678b24d92" /><Relationship Type="http://schemas.openxmlformats.org/officeDocument/2006/relationships/notesSlide" Target="/ppt/notesSlides/notesSlide1.xml" Id="R4b50cbf9f3fd49b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7f85777cf74dec" /><Relationship Type="http://schemas.openxmlformats.org/officeDocument/2006/relationships/notesSlide" Target="/ppt/notesSlides/notesSlide2.xml" Id="R43285a3c2a644a9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ad6bd9384ba4819" /><Relationship Type="http://schemas.openxmlformats.org/officeDocument/2006/relationships/notesSlide" Target="/ppt/notesSlides/notesSlide3.xml" Id="Rb28a8d153e55452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11561eaf7e74cad" /><Relationship Type="http://schemas.openxmlformats.org/officeDocument/2006/relationships/notesSlide" Target="/ppt/notesSlides/notesSlide4.xml" Id="R05b817795758482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b05b44d861f4fcd" /><Relationship Type="http://schemas.openxmlformats.org/officeDocument/2006/relationships/notesSlide" Target="/ppt/notesSlides/notesSlide5.xml" Id="R6382f1620f76460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f4761e685640ba" /><Relationship Type="http://schemas.openxmlformats.org/officeDocument/2006/relationships/notesSlide" Target="/ppt/notesSlides/notesSlide6.xml" Id="Rba6785017fed4d2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6d23473877491f" /><Relationship Type="http://schemas.openxmlformats.org/officeDocument/2006/relationships/notesSlide" Target="/ppt/notesSlides/notesSlide7.xml" Id="R7e779063ab844dd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62016e73aeb4721" /><Relationship Type="http://schemas.openxmlformats.org/officeDocument/2006/relationships/notesSlide" Target="/ppt/notesSlides/notesSlide8.xml" Id="R6f33d342025a406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ad57981e8034421" /><Relationship Type="http://schemas.openxmlformats.org/officeDocument/2006/relationships/notesSlide" Target="/ppt/notesSlides/notesSlide9.xml" Id="Rea4a2dcd8a9643d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7473c89eb7b4696" /><Relationship Type="http://schemas.openxmlformats.org/officeDocument/2006/relationships/notesSlide" Target="/ppt/notesSlides/notesSlide10.xml" Id="R7bc922de5b424a8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26e5aeefbf7418e" /><Relationship Type="http://schemas.openxmlformats.org/officeDocument/2006/relationships/notesSlide" Target="/ppt/notesSlides/notesSlide11.xml" Id="R587a0dd12ea54c6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8b3ab1bce246c5" /><Relationship Type="http://schemas.openxmlformats.org/officeDocument/2006/relationships/notesSlide" Target="/ppt/notesSlides/notesSlide12.xml" Id="R6f9491e98211496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bd05ac485374130" /><Relationship Type="http://schemas.openxmlformats.org/officeDocument/2006/relationships/notesSlide" Target="/ppt/notesSlides/notesSlide13.xml" Id="R2309eaafdffa4aa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aa57d8dfe1f4e62" /><Relationship Type="http://schemas.openxmlformats.org/officeDocument/2006/relationships/notesSlide" Target="/ppt/notesSlides/notesSlide14.xml" Id="R3adfe3a842ba4aa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ed0ec0fa3b6445a" /><Relationship Type="http://schemas.openxmlformats.org/officeDocument/2006/relationships/notesSlide" Target="/ppt/notesSlides/notesSlide15.xml" Id="Rb4788360c5d2425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fcff4912104b30" /><Relationship Type="http://schemas.openxmlformats.org/officeDocument/2006/relationships/notesSlide" Target="/ppt/notesSlides/notesSlide16.xml" Id="R0e8ab0d201c14f5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0d3bf053b504cd7" /><Relationship Type="http://schemas.openxmlformats.org/officeDocument/2006/relationships/notesSlide" Target="/ppt/notesSlides/notesSlide17.xml" Id="R4680ca23c1e1442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befacfbbcf4295" /><Relationship Type="http://schemas.openxmlformats.org/officeDocument/2006/relationships/notesSlide" Target="/ppt/notesSlides/notesSlide18.xml" Id="Rdd95bec3b7cd41e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3e7113d8624c28" /><Relationship Type="http://schemas.openxmlformats.org/officeDocument/2006/relationships/notesSlide" Target="/ppt/notesSlides/notesSlide19.xml" Id="R0945a4d7752d4cc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93781facde24788" /><Relationship Type="http://schemas.openxmlformats.org/officeDocument/2006/relationships/notesSlide" Target="/ppt/notesSlides/notesSlide20.xml" Id="R1fb521566421418b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bc013f9cb24186" /><Relationship Type="http://schemas.openxmlformats.org/officeDocument/2006/relationships/notesSlide" Target="/ppt/notesSlides/notesSlide21.xml" Id="Rf12a7b210c874d9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34fe22a07547cf" /><Relationship Type="http://schemas.openxmlformats.org/officeDocument/2006/relationships/notesSlide" Target="/ppt/notesSlides/notesSlide22.xml" Id="R223831ab943e4ab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8ad2eae89814bbd" /><Relationship Type="http://schemas.openxmlformats.org/officeDocument/2006/relationships/notesSlide" Target="/ppt/notesSlides/notesSlide23.xml" Id="R9912546a03c54c0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6546d1fca34af9" /><Relationship Type="http://schemas.openxmlformats.org/officeDocument/2006/relationships/notesSlide" Target="/ppt/notesSlides/notesSlide24.xml" Id="Re105737608c0479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bfe94e051134941" /><Relationship Type="http://schemas.openxmlformats.org/officeDocument/2006/relationships/notesSlide" Target="/ppt/notesSlides/notesSlide25.xml" Id="R09be42ca12ee4c6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bb6ffd58d3439e" /><Relationship Type="http://schemas.openxmlformats.org/officeDocument/2006/relationships/notesSlide" Target="/ppt/notesSlides/notesSlide26.xml" Id="R31016823c352439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2e4f17d6f234b46" /><Relationship Type="http://schemas.openxmlformats.org/officeDocument/2006/relationships/notesSlide" Target="/ppt/notesSlides/notesSlide27.xml" Id="R9ccb1f3f360946f4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47e034add54279" /><Relationship Type="http://schemas.openxmlformats.org/officeDocument/2006/relationships/notesSlide" Target="/ppt/notesSlides/notesSlide28.xml" Id="R22bc2add69074448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6d123f42064f9c" /><Relationship Type="http://schemas.openxmlformats.org/officeDocument/2006/relationships/notesSlide" Target="/ppt/notesSlides/notesSlide29.xml" Id="R7009a7ebd3534f81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9b6cd18669479e" /><Relationship Type="http://schemas.openxmlformats.org/officeDocument/2006/relationships/notesSlide" Target="/ppt/notesSlides/notesSlide30.xml" Id="Ra9cc87d993934a4f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9668cda71c4693" /><Relationship Type="http://schemas.openxmlformats.org/officeDocument/2006/relationships/notesSlide" Target="/ppt/notesSlides/notesSlide31.xml" Id="Rfe2289797d134794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cf2c38ec9349b9" /><Relationship Type="http://schemas.openxmlformats.org/officeDocument/2006/relationships/notesSlide" Target="/ppt/notesSlides/notesSlide32.xml" Id="Rd204e629c987480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使徒行傳第28章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Acts 28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28:1  |  Acts 28:1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我們既已得救，才知道那島名叫馬耳他。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they were escaped, then they knew that the island was called Melita.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28:2  |  Acts 28:2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土人看待我們，有非常的情分；因為當時下雨，天氣又冷，就生火接待我們眾人。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barbarous people shewed us no little kindness: for they kindled a fire, and received us every one, because of the present rain, and because of the cold.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28:3  |  Acts 28:3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那時，保羅拾起一捆柴，放在火上，有一條毒蛇，因為熱了出來，咬住他的手。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Paul had gathered a bundle of sticks, and laid them on the fire, there came a viper out of the heat, and fastened on his hand.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28:4  |  Acts 28:4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土人看見那毒蛇懸在他手上，就彼此說：「這人必是個兇手，雖然從海裏救上來，天理還不容他活着。」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the barbarians saw the venomous beast hang on his hand, they said among themselves, No doubt this man is a murderer, whom, though he hath escaped the sea, yet vengeance suffereth not to live.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28:5  |  Acts 28:5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保羅竟把那毒蛇甩在火裏，並沒有受傷。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shook off the beast into the fire, and felt no harm.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28:6  |  Acts 28:6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土人想他必要腫起來，或是忽然仆倒死了；看了多時，見他無害，就轉念，說：「他是個神。」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Howbeit they looked when he should have swollen, or fallen down dead suddenly: but after they had looked a great while, and saw no harm come to him, they changed their minds, and said that he was a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28:7  |  Acts 28:7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離那地方不遠，有田產是島長部百流的；他接納我們，盡情款待三日。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 same quarters were possessions of the chief man of the island, whose name was Publius; who received us, and lodged us three days courteously.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28:8  |  Acts 28:8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當時，部百流的父親患熱病和痢疾躺着。保羅進去，[為他]禱告，按手在他身上，治好了他。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came to pass, that the father of Publius lay sick of a fever and of a bloody flux: to whom Paul entered in, and prayed, and laid his hands on him, and healed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28:9  |  Acts 28:9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從此，島上其餘的病人也來，得了醫治。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when this was done, others also, which had diseases in the island, came, and were healed: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28:10  |  Acts 28:10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他們又多方地尊敬我們；到了開船的時候，也把我們所需用的送到船上。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also honoured us with many honours; and when we departed, they laded us with such things as were necessary.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28:11  |  Acts 28:11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過了三個月，我們上了亞歷山大的船往前行；這船以「宙斯雙子」為記，是在那海島過了冬的。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after three months we departed in a ship of Alexandria, which had wintered in the isle, whose sign was Castor and Pollux.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28:12  |  Acts 28:12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到了敘拉古，我們停泊三日；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landing at Syracuse, we tarried there three days.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28:13  |  Acts 28:13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又從那裏繞行，來到利基翁。過了一天，起了南風，第二天就來到部丟利。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from thence we fetched a compass, and came to Rhegium: and after one day the south wind blew, and we came the next day to Puteoli: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28:14  |  Acts 28:14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在那裏遇見弟兄們，請我們與他們同住了七天。這樣，我們來到羅馬。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 we found brethren, and were desired to tarry with them seven days: and so we went toward Rome.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28:15  |  Acts 28:15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那裏的弟兄們一聽見我們的信息就出來，到亞比烏市和三館 地方迎接我們。保羅見了他們，就感謝神，放心壯膽。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from thence, when the brethren heard of us, they came to meet us as far as Appii forum, and The three taverns: whom when Paul saw, he thanked God, and took courage.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28:16  |  Acts 28:16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進了羅馬城，保羅蒙准和一個看守他的兵另住在一處。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we came to Rome, the centurion delivered the prisoners to the captain of the guard: but Paul was suffered to dwell by himself with a soldier that kept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28:17  |  Acts 28:17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過了三天，保羅請猶太人的首領來。他們來了，就對他們說：「弟兄們，我雖沒有做甚麼事干犯本國的百姓和我們祖宗的規條，卻被鎖綁，從耶路撒冷解在羅馬人的手裏。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came to pass, that after three days Paul called the chief of the Jews together: and when they were come together, he said unto them, Men and brethren, though I have committed nothing against the people, or customs of our fathers, yet was I delivered prisoner from Jerusalem into the hands of the Romans.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28:18  |  Acts 28:18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他們審問了我，就願意釋放我；因為在我身上，並沒有該死的罪。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Who, when they had examined me, would have let me go, because there was no cause of death in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28:19  |  Acts 28:19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無奈猶太人不服，我不得已，只好上告於凱撒，並非有甚麼事要控告我本國的百姓。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when the Jews spake against it, I was constrained to appeal unto Cæsar; not that I had ought to accuse my nation 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28:20  |  Acts 28:20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因此，我請你們來見面說話，我原為以色列人所指望的，被這鍊子捆鎖。」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this cause therefore have I called for you, to see you, and to speak with you: because that for the hope of Israel I am bound with this chain.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28:21  |  Acts 28:21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他們說：「我們並沒有接着從猶太來論你的信，也沒有弟兄到這裏來報給我們說你有甚麼不好處。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said unto him, We neither received letters out of Judæa concerning thee, neither any of the brethren that came shewed or spake any harm of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28:22  |  Acts 28:22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但我們願意聽你的意見如何；因為這教門，我們曉得是到處被毀謗的。」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we desire to hear of thee what thou thinkest: for as concerning this sect, we know that every where it is spoken against.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28:23  |  Acts 28:23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他們和保羅約定了日子，就有許多人到他的寓處來。保羅從早到晚，對他們講論這事，證明神國[的道]，引摩西的律法和先知的書，以耶穌的事勸勉他們。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they had appointed him a day, there came many to him into his lodging; to whom he expounded and testified the kingdom of God, persuading them concerning Jesus, both out of the law of Moses, and out of the prophets, from morning till evening.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28:24  |  Acts 28:24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他所說的話，有信的，有不信的。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some believed the things which were spoken, and some believed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28:25  |  Acts 28:25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他們彼此不合，就散了；未散以先，保羅說了一句話，說：「聖靈藉先知以賽亞向你們祖宗所說的話是不錯的。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they agreed not among themselves, they departed, after that Paul had spoken one word, Well spake the Holy Ghost by Esaias the prophet unto our fathers,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28:26  |  Acts 28:26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他說： 你去告訴這百姓說： 你們聽是要聽見，卻不明白； 看是要看見，卻不曉得；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Saying, Go unto this people, and say, Hearing ye shall hear, and shall not understand; and seeing ye shall see, and not perceive: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28:27  |  Acts 28:27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因為這百姓油蒙了心， 耳朵發沉， 眼睛閉着； 恐怕眼睛看見， 耳朵聽見， 心裏明白，回轉過來， 我就醫治他們。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heart of this people is waxed gross, and their ears are dull of hearing, and their eyes have they closed; lest they should see with their eyes, and hear with their ears, and understand with their heart, and should be converted, and I should heal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28:28  |  Acts 28:28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所以你們當知道，神這救恩，如今傳給外邦人，他們也必聽受。」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it known therefore unto you, that the salvation of God is sent unto the Gentiles, and that they will hear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28:29  |  Acts 28:29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（和合本節號合併）所以你們當知道，神這救恩，如今傳給外邦人，他們也必聽受。」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he had said these words, the Jews departed, and had great reasoning among themselves.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28:30  |  Acts 28:30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保羅在自己所租的房子裏住了足足兩年。凡來見他的人，他全都接待，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Paul dwelt two whole years in his own hired house, and received all that came in unto him,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28:31  |  Acts 28:31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放膽傳講神國[的道]，將主耶穌基督的事教導人，並沒有人禁止。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Preaching the kingdom of God, and teaching those things which concern the Lord Jesus Christ, with all confidence, no man forbidding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2026-08-30T07:05:58.8050000Z</dcterms:created>
  <dcterms:modified xsi:type="dcterms:W3CDTF">2026-08-30T07:05:58.8050000Z</dcterms:modified>
</coreProperties>
</file>