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7e6c4e194ae4e58" /><Relationship Type="http://schemas.openxmlformats.org/officeDocument/2006/relationships/extended-properties" Target="/docProps/app.xml" Id="Rce6c79fc1fe54518" /><Relationship Type="http://schemas.openxmlformats.org/officeDocument/2006/relationships/officeDocument" Target="/ppt/presentation.xml" Id="R7e0d867691464c0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81dd594cb9f4f21"/>
  </p:sldMasterIdLst>
  <p:notesMasterIdLst>
    <p:notesMasterId xmlns:r="http://schemas.openxmlformats.org/officeDocument/2006/relationships" r:id="R6d4be19047164ecb"/>
  </p:notesMasterIdLst>
  <p:sldIdLst>
    <p:sldId xmlns:r="http://schemas.openxmlformats.org/officeDocument/2006/relationships" id="256" r:id="R7c744da172714a24"/>
    <p:sldId xmlns:r="http://schemas.openxmlformats.org/officeDocument/2006/relationships" id="257" r:id="Reec7d427a52c4224"/>
    <p:sldId xmlns:r="http://schemas.openxmlformats.org/officeDocument/2006/relationships" id="258" r:id="R2557e68a4eec4f1c"/>
    <p:sldId xmlns:r="http://schemas.openxmlformats.org/officeDocument/2006/relationships" id="259" r:id="R8511114eb0274504"/>
    <p:sldId xmlns:r="http://schemas.openxmlformats.org/officeDocument/2006/relationships" id="260" r:id="Rd25396d8bbd3424f"/>
    <p:sldId xmlns:r="http://schemas.openxmlformats.org/officeDocument/2006/relationships" id="261" r:id="Rb484cfff5ceb48ac"/>
    <p:sldId xmlns:r="http://schemas.openxmlformats.org/officeDocument/2006/relationships" id="262" r:id="R87b0408deb764722"/>
    <p:sldId xmlns:r="http://schemas.openxmlformats.org/officeDocument/2006/relationships" id="263" r:id="Rf54191144b5a4f08"/>
    <p:sldId xmlns:r="http://schemas.openxmlformats.org/officeDocument/2006/relationships" id="264" r:id="Rfc8610d58db94e22"/>
    <p:sldId xmlns:r="http://schemas.openxmlformats.org/officeDocument/2006/relationships" id="265" r:id="R4fda3a483f46436c"/>
    <p:sldId xmlns:r="http://schemas.openxmlformats.org/officeDocument/2006/relationships" id="266" r:id="Rbfc85e00d4f4457b"/>
    <p:sldId xmlns:r="http://schemas.openxmlformats.org/officeDocument/2006/relationships" id="267" r:id="Ra97a193e135d4312"/>
    <p:sldId xmlns:r="http://schemas.openxmlformats.org/officeDocument/2006/relationships" id="268" r:id="Rc6cc272244e344eb"/>
    <p:sldId xmlns:r="http://schemas.openxmlformats.org/officeDocument/2006/relationships" id="269" r:id="Rf81a3fb3afbc4f99"/>
    <p:sldId xmlns:r="http://schemas.openxmlformats.org/officeDocument/2006/relationships" id="270" r:id="R83e068e8798b451c"/>
    <p:sldId xmlns:r="http://schemas.openxmlformats.org/officeDocument/2006/relationships" id="271" r:id="Rf0f428af850448dd"/>
    <p:sldId xmlns:r="http://schemas.openxmlformats.org/officeDocument/2006/relationships" id="272" r:id="Ra00fef118aa7430a"/>
    <p:sldId xmlns:r="http://schemas.openxmlformats.org/officeDocument/2006/relationships" id="273" r:id="R6c03452367334da6"/>
    <p:sldId xmlns:r="http://schemas.openxmlformats.org/officeDocument/2006/relationships" id="274" r:id="Rc71631fade26451b"/>
    <p:sldId xmlns:r="http://schemas.openxmlformats.org/officeDocument/2006/relationships" id="275" r:id="R76889ad8ab67428b"/>
    <p:sldId xmlns:r="http://schemas.openxmlformats.org/officeDocument/2006/relationships" id="276" r:id="Rd5a2b66d707e41d5"/>
    <p:sldId xmlns:r="http://schemas.openxmlformats.org/officeDocument/2006/relationships" id="277" r:id="R4ccd600b0b6e44e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1a47d3693054670" /><Relationship Type="http://schemas.openxmlformats.org/officeDocument/2006/relationships/slideMaster" Target="/ppt/slideMasters/slideMaster1.xml" Id="Rd81dd594cb9f4f21" /><Relationship Type="http://schemas.openxmlformats.org/officeDocument/2006/relationships/notesMaster" Target="/ppt/notesMasters/notesMaster1.xml" Id="R6d4be19047164ecb" /><Relationship Type="http://schemas.openxmlformats.org/officeDocument/2006/relationships/presProps" Target="/ppt/presProps.xml" Id="R20a1adce1ba04e4e" /><Relationship Type="http://schemas.openxmlformats.org/officeDocument/2006/relationships/tableStyles" Target="/ppt/tableStyles.xml" Id="R62ac29c7335f4fa0" /><Relationship Type="http://schemas.openxmlformats.org/officeDocument/2006/relationships/slide" Target="/ppt/slides/slide1.xml" Id="R7c744da172714a24" /><Relationship Type="http://schemas.openxmlformats.org/officeDocument/2006/relationships/slide" Target="/ppt/slides/slide2.xml" Id="Reec7d427a52c4224" /><Relationship Type="http://schemas.openxmlformats.org/officeDocument/2006/relationships/slide" Target="/ppt/slides/slide3.xml" Id="R2557e68a4eec4f1c" /><Relationship Type="http://schemas.openxmlformats.org/officeDocument/2006/relationships/slide" Target="/ppt/slides/slide4.xml" Id="R8511114eb0274504" /><Relationship Type="http://schemas.openxmlformats.org/officeDocument/2006/relationships/slide" Target="/ppt/slides/slide5.xml" Id="Rd25396d8bbd3424f" /><Relationship Type="http://schemas.openxmlformats.org/officeDocument/2006/relationships/slide" Target="/ppt/slides/slide6.xml" Id="Rb484cfff5ceb48ac" /><Relationship Type="http://schemas.openxmlformats.org/officeDocument/2006/relationships/slide" Target="/ppt/slides/slide7.xml" Id="R87b0408deb764722" /><Relationship Type="http://schemas.openxmlformats.org/officeDocument/2006/relationships/slide" Target="/ppt/slides/slide8.xml" Id="Rf54191144b5a4f08" /><Relationship Type="http://schemas.openxmlformats.org/officeDocument/2006/relationships/slide" Target="/ppt/slides/slide9.xml" Id="Rfc8610d58db94e22" /><Relationship Type="http://schemas.openxmlformats.org/officeDocument/2006/relationships/slide" Target="/ppt/slides/slide10.xml" Id="R4fda3a483f46436c" /><Relationship Type="http://schemas.openxmlformats.org/officeDocument/2006/relationships/slide" Target="/ppt/slides/slide11.xml" Id="Rbfc85e00d4f4457b" /><Relationship Type="http://schemas.openxmlformats.org/officeDocument/2006/relationships/slide" Target="/ppt/slides/slide12.xml" Id="Ra97a193e135d4312" /><Relationship Type="http://schemas.openxmlformats.org/officeDocument/2006/relationships/slide" Target="/ppt/slides/slide13.xml" Id="Rc6cc272244e344eb" /><Relationship Type="http://schemas.openxmlformats.org/officeDocument/2006/relationships/slide" Target="/ppt/slides/slide14.xml" Id="Rf81a3fb3afbc4f99" /><Relationship Type="http://schemas.openxmlformats.org/officeDocument/2006/relationships/slide" Target="/ppt/slides/slide15.xml" Id="R83e068e8798b451c" /><Relationship Type="http://schemas.openxmlformats.org/officeDocument/2006/relationships/slide" Target="/ppt/slides/slide16.xml" Id="Rf0f428af850448dd" /><Relationship Type="http://schemas.openxmlformats.org/officeDocument/2006/relationships/slide" Target="/ppt/slides/slide17.xml" Id="Ra00fef118aa7430a" /><Relationship Type="http://schemas.openxmlformats.org/officeDocument/2006/relationships/slide" Target="/ppt/slides/slide18.xml" Id="R6c03452367334da6" /><Relationship Type="http://schemas.openxmlformats.org/officeDocument/2006/relationships/slide" Target="/ppt/slides/slide19.xml" Id="Rc71631fade26451b" /><Relationship Type="http://schemas.openxmlformats.org/officeDocument/2006/relationships/slide" Target="/ppt/slides/slide20.xml" Id="R76889ad8ab67428b" /><Relationship Type="http://schemas.openxmlformats.org/officeDocument/2006/relationships/slide" Target="/ppt/slides/slide21.xml" Id="Rd5a2b66d707e41d5" /><Relationship Type="http://schemas.openxmlformats.org/officeDocument/2006/relationships/slide" Target="/ppt/slides/slide22.xml" Id="R4ccd600b0b6e44e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bcc2a3491b545e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eddc6c17e294490" /><Relationship Type="http://schemas.openxmlformats.org/officeDocument/2006/relationships/notesMaster" Target="/ppt/notesMasters/notesMaster1.xml" Id="Rff0518ebc4bb431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7da883e8a344b13" /><Relationship Type="http://schemas.openxmlformats.org/officeDocument/2006/relationships/notesMaster" Target="/ppt/notesMasters/notesMaster1.xml" Id="R83ebf297076f462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f9f6e4b9cd74a72" /><Relationship Type="http://schemas.openxmlformats.org/officeDocument/2006/relationships/notesMaster" Target="/ppt/notesMasters/notesMaster1.xml" Id="R9636c89fd6504d2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d33fdf13faa47f1" /><Relationship Type="http://schemas.openxmlformats.org/officeDocument/2006/relationships/notesMaster" Target="/ppt/notesMasters/notesMaster1.xml" Id="Rcbcf20f8543d433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89cc2fe51d64ecf" /><Relationship Type="http://schemas.openxmlformats.org/officeDocument/2006/relationships/notesMaster" Target="/ppt/notesMasters/notesMaster1.xml" Id="Racef77148de94a4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dcd1b48dff2463a" /><Relationship Type="http://schemas.openxmlformats.org/officeDocument/2006/relationships/notesMaster" Target="/ppt/notesMasters/notesMaster1.xml" Id="R7d65255bbc4d443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244405cd9864332" /><Relationship Type="http://schemas.openxmlformats.org/officeDocument/2006/relationships/notesMaster" Target="/ppt/notesMasters/notesMaster1.xml" Id="Rb6e6db90e8ab41b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3aee5d06b0b4b81" /><Relationship Type="http://schemas.openxmlformats.org/officeDocument/2006/relationships/notesMaster" Target="/ppt/notesMasters/notesMaster1.xml" Id="R4d605dec3f3d48b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857df2a3bd446b5" /><Relationship Type="http://schemas.openxmlformats.org/officeDocument/2006/relationships/notesMaster" Target="/ppt/notesMasters/notesMaster1.xml" Id="R16b2435e2942418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a984cecfeef4e2c" /><Relationship Type="http://schemas.openxmlformats.org/officeDocument/2006/relationships/notesMaster" Target="/ppt/notesMasters/notesMaster1.xml" Id="R180e88dc44ae490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4ad221079d24979" /><Relationship Type="http://schemas.openxmlformats.org/officeDocument/2006/relationships/notesMaster" Target="/ppt/notesMasters/notesMaster1.xml" Id="Rb0e842dd4333466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983e6c373e34248" /><Relationship Type="http://schemas.openxmlformats.org/officeDocument/2006/relationships/notesMaster" Target="/ppt/notesMasters/notesMaster1.xml" Id="Rc2c0649a0c0a4f9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8e2dcf98e1943eb" /><Relationship Type="http://schemas.openxmlformats.org/officeDocument/2006/relationships/notesMaster" Target="/ppt/notesMasters/notesMaster1.xml" Id="R21e1728afdd748b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7672390d0494c40" /><Relationship Type="http://schemas.openxmlformats.org/officeDocument/2006/relationships/notesMaster" Target="/ppt/notesMasters/notesMaster1.xml" Id="Re35f64ba8c4e4d7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29c9836c22a463e" /><Relationship Type="http://schemas.openxmlformats.org/officeDocument/2006/relationships/notesMaster" Target="/ppt/notesMasters/notesMaster1.xml" Id="R63c018225430459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494565b10b9413a" /><Relationship Type="http://schemas.openxmlformats.org/officeDocument/2006/relationships/notesMaster" Target="/ppt/notesMasters/notesMaster1.xml" Id="R3ed471478a8a41f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e7fe053e49842da" /><Relationship Type="http://schemas.openxmlformats.org/officeDocument/2006/relationships/notesMaster" Target="/ppt/notesMasters/notesMaster1.xml" Id="R05c79f38dda0472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14a678b1a7e43d3" /><Relationship Type="http://schemas.openxmlformats.org/officeDocument/2006/relationships/notesMaster" Target="/ppt/notesMasters/notesMaster1.xml" Id="R12cb037e29f147f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124a0f929001419d" /><Relationship Type="http://schemas.openxmlformats.org/officeDocument/2006/relationships/notesMaster" Target="/ppt/notesMasters/notesMaster1.xml" Id="R66345175d10746f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470800a2e964647" /><Relationship Type="http://schemas.openxmlformats.org/officeDocument/2006/relationships/notesMaster" Target="/ppt/notesMasters/notesMaster1.xml" Id="R558a9dd71e664a2c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dfbeb31a4524913" /><Relationship Type="http://schemas.openxmlformats.org/officeDocument/2006/relationships/notesMaster" Target="/ppt/notesMasters/notesMaster1.xml" Id="R81d51973041e40e9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8d7ec22586545da" /><Relationship Type="http://schemas.openxmlformats.org/officeDocument/2006/relationships/notesMaster" Target="/ppt/notesMasters/notesMaster1.xml" Id="R5caf345b20114b7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8247f9775dc45f1" /><Relationship Type="http://schemas.openxmlformats.org/officeDocument/2006/relationships/image" Target="/ppt/media/image.png" Id="Rf439d3c519c244de" /><Relationship Type="http://schemas.openxmlformats.org/officeDocument/2006/relationships/image" Target="/ppt/media/image2.png" Id="Rf7452671aa204565" /><Relationship Type="http://schemas.openxmlformats.org/officeDocument/2006/relationships/image" Target="/ppt/media/image.jpeg" Id="Rb695ec517289441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338ac207bf94d2a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f439d3c519c244de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f7452671aa204565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95ec517289441a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b7b0a7b336c41b5" /><Relationship Type="http://schemas.openxmlformats.org/officeDocument/2006/relationships/slideLayout" Target="/ppt/slideLayouts/slideLayout1.xml" Id="R64e9b075c061484d" /><Relationship Type="http://schemas.openxmlformats.org/officeDocument/2006/relationships/slideLayout" Target="/ppt/slideLayouts/slideLayout2.xml" Id="R5e941c0a7aff430d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4e9b075c061484d"/>
    <p:sldLayoutId xmlns:r="http://schemas.openxmlformats.org/officeDocument/2006/relationships" id="2147483650" r:id="R5e941c0a7aff430d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3fc140711a84c61" /><Relationship Type="http://schemas.openxmlformats.org/officeDocument/2006/relationships/notesSlide" Target="/ppt/notesSlides/notesSlide1.xml" Id="R6964bdb5050c4b4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c0244c7029471f" /><Relationship Type="http://schemas.openxmlformats.org/officeDocument/2006/relationships/notesSlide" Target="/ppt/notesSlides/notesSlide2.xml" Id="R61b07d26547b495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de38834db3d4d64" /><Relationship Type="http://schemas.openxmlformats.org/officeDocument/2006/relationships/notesSlide" Target="/ppt/notesSlides/notesSlide3.xml" Id="R5dc1f2f7719b42e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ff9b5a130e64981" /><Relationship Type="http://schemas.openxmlformats.org/officeDocument/2006/relationships/notesSlide" Target="/ppt/notesSlides/notesSlide4.xml" Id="R169580932d1b474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bbbc989564843c9" /><Relationship Type="http://schemas.openxmlformats.org/officeDocument/2006/relationships/notesSlide" Target="/ppt/notesSlides/notesSlide5.xml" Id="Ra81828fdf6744f2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fd45bc5ed644d05" /><Relationship Type="http://schemas.openxmlformats.org/officeDocument/2006/relationships/notesSlide" Target="/ppt/notesSlides/notesSlide6.xml" Id="Rda692f835af0439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e2342255c894dc3" /><Relationship Type="http://schemas.openxmlformats.org/officeDocument/2006/relationships/notesSlide" Target="/ppt/notesSlides/notesSlide7.xml" Id="R61389edfc8fd4c4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1d124edfae4be6" /><Relationship Type="http://schemas.openxmlformats.org/officeDocument/2006/relationships/notesSlide" Target="/ppt/notesSlides/notesSlide8.xml" Id="R45e84217f1d44ed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90775b30e3c41d5" /><Relationship Type="http://schemas.openxmlformats.org/officeDocument/2006/relationships/notesSlide" Target="/ppt/notesSlides/notesSlide9.xml" Id="Rc22f8275e55543f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a70914159544e7c" /><Relationship Type="http://schemas.openxmlformats.org/officeDocument/2006/relationships/notesSlide" Target="/ppt/notesSlides/notesSlide10.xml" Id="Re1cc1e32c2b14cc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e212c1dcc5a441d" /><Relationship Type="http://schemas.openxmlformats.org/officeDocument/2006/relationships/notesSlide" Target="/ppt/notesSlides/notesSlide11.xml" Id="R71608a286ee440f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cb0da3157d246b2" /><Relationship Type="http://schemas.openxmlformats.org/officeDocument/2006/relationships/notesSlide" Target="/ppt/notesSlides/notesSlide12.xml" Id="Ra6f3e67c3b12465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75df9064a74389" /><Relationship Type="http://schemas.openxmlformats.org/officeDocument/2006/relationships/notesSlide" Target="/ppt/notesSlides/notesSlide13.xml" Id="R7a435ace158e46e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a997f1c9e1f4958" /><Relationship Type="http://schemas.openxmlformats.org/officeDocument/2006/relationships/notesSlide" Target="/ppt/notesSlides/notesSlide14.xml" Id="Rb4573c73a63142c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87ecfda08da4af0" /><Relationship Type="http://schemas.openxmlformats.org/officeDocument/2006/relationships/notesSlide" Target="/ppt/notesSlides/notesSlide15.xml" Id="R48d33df8ac1f4ed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ba4d9db7c8a48d6" /><Relationship Type="http://schemas.openxmlformats.org/officeDocument/2006/relationships/notesSlide" Target="/ppt/notesSlides/notesSlide16.xml" Id="Rd427f0b47abc482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7dda66362204131" /><Relationship Type="http://schemas.openxmlformats.org/officeDocument/2006/relationships/notesSlide" Target="/ppt/notesSlides/notesSlide17.xml" Id="R7fc76290e4ee421c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0ab6185b6e64871" /><Relationship Type="http://schemas.openxmlformats.org/officeDocument/2006/relationships/notesSlide" Target="/ppt/notesSlides/notesSlide18.xml" Id="R437e748488f540c8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9bfaa0bb0d54baf" /><Relationship Type="http://schemas.openxmlformats.org/officeDocument/2006/relationships/notesSlide" Target="/ppt/notesSlides/notesSlide19.xml" Id="R4d5277b1b1e84caf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4f450f86fed45df" /><Relationship Type="http://schemas.openxmlformats.org/officeDocument/2006/relationships/notesSlide" Target="/ppt/notesSlides/notesSlide20.xml" Id="R8b11fb39f22d4d7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bc536058b564514" /><Relationship Type="http://schemas.openxmlformats.org/officeDocument/2006/relationships/notesSlide" Target="/ppt/notesSlides/notesSlide21.xml" Id="R7c6a28ef00a94b0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e3e5264e642427a" /><Relationship Type="http://schemas.openxmlformats.org/officeDocument/2006/relationships/notesSlide" Target="/ppt/notesSlides/notesSlide22.xml" Id="Rae74194694be494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撒母耳記上第3章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1 Samuel 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撒母耳記上 3:1  |  1 Samuel 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童子撒母耳在以利面前事奉耶和華。當那些日子，耶和華的言語稀少，不常有默示。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child Samuel ministered unto the LORD before Eli. And the word of the LORD was precious in those days; there was no open vision.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撒母耳記上 3:2  |  1 Samuel 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一日，以利睡臥在自己的地方；他眼目昏花，看不分明。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came to pass at that time, when Eli was laid down in his place, and his eyes began to wax dim, that he could not see;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撒母耳記上 3:3  |  1 Samuel 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神的燈在神耶和華殿內[約]櫃那裏，還沒有熄滅，撒母耳已經睡了。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ere the lamp of God went out in the temple of the LORD, where the ark of God was, and Samuel was laid down to sleep;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撒母耳記上 3:4  |  1 Samuel 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耶和華呼喚撒母耳。撒母耳說：「我在這裏！」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the LORD called Samuel: and he answered, Here am I.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撒母耳記上 3:5  |  1 Samuel 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就跑到以利那裏，說：「你呼喚我？我在這裏。」以利回答說：「我沒有呼喚你，你去睡吧。」他就去睡了。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ran unto Eli, and said, Here am I; for thou calledst me. And he said, I called not; lie down again. And he went and lay down.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撒母耳記上 3:6  |  1 Samuel 3:6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耶和華又呼喚撒母耳。撒母耳起來，到以利那裏，說：「你呼喚我？我在這裏。」以利回答說：「我的兒，我沒有呼喚你，你去睡吧。」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LORD called yet again, Samuel. And Samuel arose and went to Eli, and said, Here am I; for thou didst call me. And he answered, I called not, my son; lie down again.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撒母耳記上 3:7  |  1 Samuel 3:7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那時撒母耳還未認識耶和華，也未得耶和華的默示。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Samuel did not yet know the LORD, neither was the word of the LORD yet revealed unto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撒母耳記上 3:8  |  1 Samuel 3:8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耶和華第三次呼喚撒母耳。撒母耳起來，到以利那裏，說：「你又呼喚我？我在這裏。」以利才明白是耶和華呼喚童子。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LORD called Samuel again the third time. And he arose and went to Eli, and said, Here am I; for thou didst call me. And Eli perceived that the LORD had called the child.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撒母耳記上 3:9  |  1 Samuel 3:9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因此以利對撒母耳說：「你仍去睡吧；若再呼喚你，你就說：『耶和華啊，請說，僕人敬聽！』」撒母耳就去，仍睡在原處。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Eli said unto Samuel, Go, lie down: and it shall be, if he call thee, that thou shalt say, Speak, LORD; for thy servant heareth. So Samuel went and lay down in his place.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撒母耳記上 3:10  |  1 Samuel 3:10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耶和華又來站着，像前三次呼喚說：「撒母耳啊！撒母耳啊！」撒母耳回答說：「請說，僕人敬聽！」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LORD came, and stood, and called as at other times, Samuel, Samuel. Then Samuel answered, Speak; for thy servant heareth.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撒母耳記上 3:11  |  1 Samuel 3:11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耶和華對撒母耳說：「我在以色列中必行一件事，叫聽見的人都必耳鳴。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LORD said to Samuel, Behold, I will do a thing in Israel, at which both the ears of every one that heareth it shall tingle.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撒母耳記上 3:12  |  1 Samuel 3:12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我指着以利家所說的話，到了時候，我必始終應驗在以利身上。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that day I will perform against Eli all things which I have spoken concerning his house: when I begin, I will also make an end.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撒母耳記上 3:13  |  1 Samuel 3:13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我曾告訴他必永遠降罰與他的家，因他知道兒子作孽，自招咒詛，卻不禁止他們。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have told him that I will judge his house for ever for the iniquity which he knoweth; because his sons made themselves vile, and he restrained them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撒母耳記上 3:14  |  1 Samuel 3:14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所以我向以利家起誓說：『以利家的罪孽，雖獻祭奉禮物，永不能得贖去。』」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therefore I have sworn unto the house of Eli, that the iniquity of Eli’s house shall not be purged with sacrifice nor offering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撒母耳記上 3:15  |  1 Samuel 3:15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撒母耳睡到天亮，就開了耶和華的殿門，不敢將默示告訴以利。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Samuel lay until the morning, and opened the doors of the house of the LORD. And Samuel feared to shew Eli the vision.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撒母耳記上 3:16  |  1 Samuel 3:16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以利呼喚撒母耳說：「我兒撒母耳啊！」撒母耳回答說：「我在這裏！」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Eli called Samuel, and said, Samuel, my son. And he answered, Here am I.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撒母耳記上 3:17  |  1 Samuel 3:17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以利說：「[耶和華]對你說甚麼，你不要向我隱瞞；你若將神對你所說的隱瞞一句，願他重重地降罰與你。」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said, What is the thing that the Lord hath said unto thee? I pray thee hide it not from me: God do so to thee, and more also, if thou hide any thing from me of all the things that he said unto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撒母耳記上 3:18  |  1 Samuel 3:18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撒母耳就把一切話都告訴了以利，並沒有隱瞞。以利說：「這是出於耶和華，願他憑自己的意旨而行。」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Samuel told him every whit, and hid nothing from him. And he said, It is the LORD: let him do what seemeth him good.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撒母耳記上 3:19  |  1 Samuel 3:19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撒母耳長大了，耶和華與他同在，使他所說的話一句都不落空。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Samuel grew, and the LORD was with him, and did let none of his words fall to the ground.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撒母耳記上 3:20  |  1 Samuel 3:20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從但到別是巴所有的以色列人都知道耶和華立撒母耳為先知。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all Israel from Dan even to Beer-sheba knew that Samuel was established to be a prophet of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撒母耳記上 3:21  |  1 Samuel 3:21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耶和華又在示羅顯現；因為耶和華將自己的話默示撒母耳，撒母耳就把這話傳遍以色列地。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LORD appeared again in Shiloh: for the LORD revealed himself to Samuel in Shiloh by the word of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2026-08-30T04:21:19.4960000Z</dcterms:created>
  <dcterms:modified xsi:type="dcterms:W3CDTF">2026-08-30T04:21:19.4960000Z</dcterms:modified>
</coreProperties>
</file>