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f1b527a1faa4793" /><Relationship Type="http://schemas.openxmlformats.org/officeDocument/2006/relationships/extended-properties" Target="/docProps/app.xml" Id="R23c96be2943e4047" /><Relationship Type="http://schemas.openxmlformats.org/officeDocument/2006/relationships/officeDocument" Target="/ppt/presentation.xml" Id="R570314d909144516" /></Relationships>
</file>

<file path=ppt/presentation.xml><?xml version="1.0" encoding="utf-8"?>
<p:presentation xmlns:p="http://schemas.openxmlformats.org/presentationml/2006/main">
  <p:sldMasterIdLst>
    <p:sldMasterId xmlns:r="http://schemas.openxmlformats.org/officeDocument/2006/relationships" id="2147483648" r:id="R45fe7b5c8a474701"/>
  </p:sldMasterIdLst>
  <p:notesMasterIdLst>
    <p:notesMasterId xmlns:r="http://schemas.openxmlformats.org/officeDocument/2006/relationships" r:id="R1f0bf54307f34075"/>
  </p:notesMasterIdLst>
  <p:sldIdLst>
    <p:sldId xmlns:r="http://schemas.openxmlformats.org/officeDocument/2006/relationships" id="256" r:id="Rc768c838008645e0"/>
    <p:sldId xmlns:r="http://schemas.openxmlformats.org/officeDocument/2006/relationships" id="257" r:id="R3272ab280d454332"/>
    <p:sldId xmlns:r="http://schemas.openxmlformats.org/officeDocument/2006/relationships" id="258" r:id="Rddf683eac96a4b0c"/>
    <p:sldId xmlns:r="http://schemas.openxmlformats.org/officeDocument/2006/relationships" id="259" r:id="R8c77e2ab80f2448e"/>
    <p:sldId xmlns:r="http://schemas.openxmlformats.org/officeDocument/2006/relationships" id="260" r:id="Ra8618f09cd6d40e3"/>
    <p:sldId xmlns:r="http://schemas.openxmlformats.org/officeDocument/2006/relationships" id="261" r:id="Rc131de01401e416c"/>
    <p:sldId xmlns:r="http://schemas.openxmlformats.org/officeDocument/2006/relationships" id="262" r:id="R5f5a10fe798c427f"/>
    <p:sldId xmlns:r="http://schemas.openxmlformats.org/officeDocument/2006/relationships" id="263" r:id="R9874ec0b4d284361"/>
    <p:sldId xmlns:r="http://schemas.openxmlformats.org/officeDocument/2006/relationships" id="264" r:id="Rb477629f091a474f"/>
    <p:sldId xmlns:r="http://schemas.openxmlformats.org/officeDocument/2006/relationships" id="265" r:id="R5bed0af9ac1a4820"/>
    <p:sldId xmlns:r="http://schemas.openxmlformats.org/officeDocument/2006/relationships" id="266" r:id="R844712cd64bb48f7"/>
    <p:sldId xmlns:r="http://schemas.openxmlformats.org/officeDocument/2006/relationships" id="267" r:id="Radb8037d3b1945e2"/>
    <p:sldId xmlns:r="http://schemas.openxmlformats.org/officeDocument/2006/relationships" id="268" r:id="R6a8b8b6b3aae49d2"/>
    <p:sldId xmlns:r="http://schemas.openxmlformats.org/officeDocument/2006/relationships" id="269" r:id="R61ffdc24ce654e02"/>
    <p:sldId xmlns:r="http://schemas.openxmlformats.org/officeDocument/2006/relationships" id="270" r:id="Rfcd866fe31084525"/>
    <p:sldId xmlns:r="http://schemas.openxmlformats.org/officeDocument/2006/relationships" id="271" r:id="Rfbcdb3ffeda542d4"/>
    <p:sldId xmlns:r="http://schemas.openxmlformats.org/officeDocument/2006/relationships" id="272" r:id="R04f021eee6c043be"/>
    <p:sldId xmlns:r="http://schemas.openxmlformats.org/officeDocument/2006/relationships" id="273" r:id="R8baa1c0d72f844b2"/>
    <p:sldId xmlns:r="http://schemas.openxmlformats.org/officeDocument/2006/relationships" id="274" r:id="Rc1650f4434f44ae7"/>
    <p:sldId xmlns:r="http://schemas.openxmlformats.org/officeDocument/2006/relationships" id="275" r:id="R7400e950b6984850"/>
    <p:sldId xmlns:r="http://schemas.openxmlformats.org/officeDocument/2006/relationships" id="276" r:id="R916f444c533b4dd2"/>
    <p:sldId xmlns:r="http://schemas.openxmlformats.org/officeDocument/2006/relationships" id="277" r:id="R20acb3caee6747ac"/>
    <p:sldId xmlns:r="http://schemas.openxmlformats.org/officeDocument/2006/relationships" id="278" r:id="R5595559eae714813"/>
    <p:sldId xmlns:r="http://schemas.openxmlformats.org/officeDocument/2006/relationships" id="279" r:id="R66f73c51099743a0"/>
    <p:sldId xmlns:r="http://schemas.openxmlformats.org/officeDocument/2006/relationships" id="280" r:id="Re1e6bd6fe6a14281"/>
    <p:sldId xmlns:r="http://schemas.openxmlformats.org/officeDocument/2006/relationships" id="281" r:id="Rddebcf47d40f493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4986f111aa14917" /><Relationship Type="http://schemas.openxmlformats.org/officeDocument/2006/relationships/slideMaster" Target="/ppt/slideMasters/slideMaster1.xml" Id="R45fe7b5c8a474701" /><Relationship Type="http://schemas.openxmlformats.org/officeDocument/2006/relationships/notesMaster" Target="/ppt/notesMasters/notesMaster1.xml" Id="R1f0bf54307f34075" /><Relationship Type="http://schemas.openxmlformats.org/officeDocument/2006/relationships/presProps" Target="/ppt/presProps.xml" Id="Rf1ed95f23bcb4d2e" /><Relationship Type="http://schemas.openxmlformats.org/officeDocument/2006/relationships/tableStyles" Target="/ppt/tableStyles.xml" Id="R44f4978398c34ce3" /><Relationship Type="http://schemas.openxmlformats.org/officeDocument/2006/relationships/slide" Target="/ppt/slides/slide1.xml" Id="Rc768c838008645e0" /><Relationship Type="http://schemas.openxmlformats.org/officeDocument/2006/relationships/slide" Target="/ppt/slides/slide2.xml" Id="R3272ab280d454332" /><Relationship Type="http://schemas.openxmlformats.org/officeDocument/2006/relationships/slide" Target="/ppt/slides/slide3.xml" Id="Rddf683eac96a4b0c" /><Relationship Type="http://schemas.openxmlformats.org/officeDocument/2006/relationships/slide" Target="/ppt/slides/slide4.xml" Id="R8c77e2ab80f2448e" /><Relationship Type="http://schemas.openxmlformats.org/officeDocument/2006/relationships/slide" Target="/ppt/slides/slide5.xml" Id="Ra8618f09cd6d40e3" /><Relationship Type="http://schemas.openxmlformats.org/officeDocument/2006/relationships/slide" Target="/ppt/slides/slide6.xml" Id="Rc131de01401e416c" /><Relationship Type="http://schemas.openxmlformats.org/officeDocument/2006/relationships/slide" Target="/ppt/slides/slide7.xml" Id="R5f5a10fe798c427f" /><Relationship Type="http://schemas.openxmlformats.org/officeDocument/2006/relationships/slide" Target="/ppt/slides/slide8.xml" Id="R9874ec0b4d284361" /><Relationship Type="http://schemas.openxmlformats.org/officeDocument/2006/relationships/slide" Target="/ppt/slides/slide9.xml" Id="Rb477629f091a474f" /><Relationship Type="http://schemas.openxmlformats.org/officeDocument/2006/relationships/slide" Target="/ppt/slides/slide10.xml" Id="R5bed0af9ac1a4820" /><Relationship Type="http://schemas.openxmlformats.org/officeDocument/2006/relationships/slide" Target="/ppt/slides/slide11.xml" Id="R844712cd64bb48f7" /><Relationship Type="http://schemas.openxmlformats.org/officeDocument/2006/relationships/slide" Target="/ppt/slides/slide12.xml" Id="Radb8037d3b1945e2" /><Relationship Type="http://schemas.openxmlformats.org/officeDocument/2006/relationships/slide" Target="/ppt/slides/slide13.xml" Id="R6a8b8b6b3aae49d2" /><Relationship Type="http://schemas.openxmlformats.org/officeDocument/2006/relationships/slide" Target="/ppt/slides/slide14.xml" Id="R61ffdc24ce654e02" /><Relationship Type="http://schemas.openxmlformats.org/officeDocument/2006/relationships/slide" Target="/ppt/slides/slide15.xml" Id="Rfcd866fe31084525" /><Relationship Type="http://schemas.openxmlformats.org/officeDocument/2006/relationships/slide" Target="/ppt/slides/slide16.xml" Id="Rfbcdb3ffeda542d4" /><Relationship Type="http://schemas.openxmlformats.org/officeDocument/2006/relationships/slide" Target="/ppt/slides/slide17.xml" Id="R04f021eee6c043be" /><Relationship Type="http://schemas.openxmlformats.org/officeDocument/2006/relationships/slide" Target="/ppt/slides/slide18.xml" Id="R8baa1c0d72f844b2" /><Relationship Type="http://schemas.openxmlformats.org/officeDocument/2006/relationships/slide" Target="/ppt/slides/slide19.xml" Id="Rc1650f4434f44ae7" /><Relationship Type="http://schemas.openxmlformats.org/officeDocument/2006/relationships/slide" Target="/ppt/slides/slide20.xml" Id="R7400e950b6984850" /><Relationship Type="http://schemas.openxmlformats.org/officeDocument/2006/relationships/slide" Target="/ppt/slides/slide21.xml" Id="R916f444c533b4dd2" /><Relationship Type="http://schemas.openxmlformats.org/officeDocument/2006/relationships/slide" Target="/ppt/slides/slide22.xml" Id="R20acb3caee6747ac" /><Relationship Type="http://schemas.openxmlformats.org/officeDocument/2006/relationships/slide" Target="/ppt/slides/slide23.xml" Id="R5595559eae714813" /><Relationship Type="http://schemas.openxmlformats.org/officeDocument/2006/relationships/slide" Target="/ppt/slides/slide24.xml" Id="R66f73c51099743a0" /><Relationship Type="http://schemas.openxmlformats.org/officeDocument/2006/relationships/slide" Target="/ppt/slides/slide25.xml" Id="Re1e6bd6fe6a14281" /><Relationship Type="http://schemas.openxmlformats.org/officeDocument/2006/relationships/slide" Target="/ppt/slides/slide26.xml" Id="Rddebcf47d40f493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76e6a330d5f43d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98c067dc11d40be" /><Relationship Type="http://schemas.openxmlformats.org/officeDocument/2006/relationships/notesMaster" Target="/ppt/notesMasters/notesMaster1.xml" Id="R7c680439875f40af" /></Relationships>
</file>

<file path=ppt/notesSlides/_rels/notesSlide2.xml.rels>&#65279;<?xml version="1.0" encoding="utf-8"?><Relationships xmlns="http://schemas.openxmlformats.org/package/2006/relationships"><Relationship Type="http://schemas.openxmlformats.org/officeDocument/2006/relationships/slide" Target="/ppt/slides/slide2.xml" Id="R808a7e70baa342de" /><Relationship Type="http://schemas.openxmlformats.org/officeDocument/2006/relationships/notesMaster" Target="/ppt/notesMasters/notesMaster1.xml" Id="R3771facd9e804924" /></Relationships>
</file>

<file path=ppt/notesSlides/_rels/notesSlide3.xml.rels>&#65279;<?xml version="1.0" encoding="utf-8"?><Relationships xmlns="http://schemas.openxmlformats.org/package/2006/relationships"><Relationship Type="http://schemas.openxmlformats.org/officeDocument/2006/relationships/slide" Target="/ppt/slides/slide3.xml" Id="Rbc736caafd294b6c" /><Relationship Type="http://schemas.openxmlformats.org/officeDocument/2006/relationships/notesMaster" Target="/ppt/notesMasters/notesMaster1.xml" Id="R7860ea5c18294203" /></Relationships>
</file>

<file path=ppt/notesSlides/_rels/notesSlide4.xml.rels>&#65279;<?xml version="1.0" encoding="utf-8"?><Relationships xmlns="http://schemas.openxmlformats.org/package/2006/relationships"><Relationship Type="http://schemas.openxmlformats.org/officeDocument/2006/relationships/slide" Target="/ppt/slides/slide4.xml" Id="R81a5423ba2ee445d" /><Relationship Type="http://schemas.openxmlformats.org/officeDocument/2006/relationships/notesMaster" Target="/ppt/notesMasters/notesMaster1.xml" Id="Rad408a537c324aae" /></Relationships>
</file>

<file path=ppt/notesSlides/_rels/notesSlide5.xml.rels>&#65279;<?xml version="1.0" encoding="utf-8"?><Relationships xmlns="http://schemas.openxmlformats.org/package/2006/relationships"><Relationship Type="http://schemas.openxmlformats.org/officeDocument/2006/relationships/slide" Target="/ppt/slides/slide5.xml" Id="R99ef15e1901043d5" /><Relationship Type="http://schemas.openxmlformats.org/officeDocument/2006/relationships/notesMaster" Target="/ppt/notesMasters/notesMaster1.xml" Id="Rf4c1102642604fbc" /></Relationships>
</file>

<file path=ppt/notesSlides/_rels/notesSlide6.xml.rels>&#65279;<?xml version="1.0" encoding="utf-8"?><Relationships xmlns="http://schemas.openxmlformats.org/package/2006/relationships"><Relationship Type="http://schemas.openxmlformats.org/officeDocument/2006/relationships/slide" Target="/ppt/slides/slide6.xml" Id="Rb0ea7ade48704da7" /><Relationship Type="http://schemas.openxmlformats.org/officeDocument/2006/relationships/notesMaster" Target="/ppt/notesMasters/notesMaster1.xml" Id="R742de230d1ca4c1a" /></Relationships>
</file>

<file path=ppt/notesSlides/_rels/notesSlide7.xml.rels>&#65279;<?xml version="1.0" encoding="utf-8"?><Relationships xmlns="http://schemas.openxmlformats.org/package/2006/relationships"><Relationship Type="http://schemas.openxmlformats.org/officeDocument/2006/relationships/slide" Target="/ppt/slides/slide7.xml" Id="R21fafc14097a4d4a" /><Relationship Type="http://schemas.openxmlformats.org/officeDocument/2006/relationships/notesMaster" Target="/ppt/notesMasters/notesMaster1.xml" Id="Rbbfa820b3ab54865" /></Relationships>
</file>

<file path=ppt/notesSlides/_rels/notesSlide8.xml.rels>&#65279;<?xml version="1.0" encoding="utf-8"?><Relationships xmlns="http://schemas.openxmlformats.org/package/2006/relationships"><Relationship Type="http://schemas.openxmlformats.org/officeDocument/2006/relationships/slide" Target="/ppt/slides/slide8.xml" Id="Rcc75ecde9bbe4d7c" /><Relationship Type="http://schemas.openxmlformats.org/officeDocument/2006/relationships/notesMaster" Target="/ppt/notesMasters/notesMaster1.xml" Id="R0ee5b59cda0642ec" /></Relationships>
</file>

<file path=ppt/notesSlides/_rels/notesSlide9.xml.rels>&#65279;<?xml version="1.0" encoding="utf-8"?><Relationships xmlns="http://schemas.openxmlformats.org/package/2006/relationships"><Relationship Type="http://schemas.openxmlformats.org/officeDocument/2006/relationships/slide" Target="/ppt/slides/slide9.xml" Id="R61a82e8b4ad64c6e" /><Relationship Type="http://schemas.openxmlformats.org/officeDocument/2006/relationships/notesMaster" Target="/ppt/notesMasters/notesMaster1.xml" Id="Re5248554b34b45e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9c27f4987874c67" /><Relationship Type="http://schemas.openxmlformats.org/officeDocument/2006/relationships/notesMaster" Target="/ppt/notesMasters/notesMaster1.xml" Id="Rbf885b6ce326403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bf916135fcb48f0" /><Relationship Type="http://schemas.openxmlformats.org/officeDocument/2006/relationships/notesMaster" Target="/ppt/notesMasters/notesMaster1.xml" Id="R71c8b18ed80441c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d58c2c07fbf406d" /><Relationship Type="http://schemas.openxmlformats.org/officeDocument/2006/relationships/notesMaster" Target="/ppt/notesMasters/notesMaster1.xml" Id="Rd15976f3bf7640c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1f49e572b4a4bf4" /><Relationship Type="http://schemas.openxmlformats.org/officeDocument/2006/relationships/notesMaster" Target="/ppt/notesMasters/notesMaster1.xml" Id="R3406aaae57e240c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ca9ba0e27fa4bbd" /><Relationship Type="http://schemas.openxmlformats.org/officeDocument/2006/relationships/notesMaster" Target="/ppt/notesMasters/notesMaster1.xml" Id="R716d24c613a9477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5f0b5c33371441e7" /><Relationship Type="http://schemas.openxmlformats.org/officeDocument/2006/relationships/notesMaster" Target="/ppt/notesMasters/notesMaster1.xml" Id="Rd05d2e33daf14f7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ca192123bc04659" /><Relationship Type="http://schemas.openxmlformats.org/officeDocument/2006/relationships/notesMaster" Target="/ppt/notesMasters/notesMaster1.xml" Id="R3648ef43e2b34eb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1a1fc20ab1cb47e2" /><Relationship Type="http://schemas.openxmlformats.org/officeDocument/2006/relationships/notesMaster" Target="/ppt/notesMasters/notesMaster1.xml" Id="Re738dad1b2ac459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5e8ee6bb09c4f37" /><Relationship Type="http://schemas.openxmlformats.org/officeDocument/2006/relationships/notesMaster" Target="/ppt/notesMasters/notesMaster1.xml" Id="Re9dbb35b49274e8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759b6aca86d4b66" /><Relationship Type="http://schemas.openxmlformats.org/officeDocument/2006/relationships/notesMaster" Target="/ppt/notesMasters/notesMaster1.xml" Id="Ra4cda5362ef9472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64ac050704d4d50" /><Relationship Type="http://schemas.openxmlformats.org/officeDocument/2006/relationships/notesMaster" Target="/ppt/notesMasters/notesMaster1.xml" Id="R32abed368f494cd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9de910a508644b1" /><Relationship Type="http://schemas.openxmlformats.org/officeDocument/2006/relationships/notesMaster" Target="/ppt/notesMasters/notesMaster1.xml" Id="R27867040efa7458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c447ac5f08ff432a" /><Relationship Type="http://schemas.openxmlformats.org/officeDocument/2006/relationships/notesMaster" Target="/ppt/notesMasters/notesMaster1.xml" Id="Rcebfb1d7300f48f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e11593fd18a404b" /><Relationship Type="http://schemas.openxmlformats.org/officeDocument/2006/relationships/notesMaster" Target="/ppt/notesMasters/notesMaster1.xml" Id="R2a9dc4a0254148f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cbd717b8de1147ce" /><Relationship Type="http://schemas.openxmlformats.org/officeDocument/2006/relationships/notesMaster" Target="/ppt/notesMasters/notesMaster1.xml" Id="Rc7c655512bbc44d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789cb0167ed411e" /><Relationship Type="http://schemas.openxmlformats.org/officeDocument/2006/relationships/notesMaster" Target="/ppt/notesMasters/notesMaster1.xml" Id="R312ba4be34174005"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dc31185bbbf54a9c" /><Relationship Type="http://schemas.openxmlformats.org/officeDocument/2006/relationships/notesMaster" Target="/ppt/notesMasters/notesMaster1.xml" Id="Rb1f40486cc7e4ef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6c4b669a3324f32" /><Relationship Type="http://schemas.openxmlformats.org/officeDocument/2006/relationships/image" Target="/ppt/media/image.png" Id="R66c7d446af0841e7" /><Relationship Type="http://schemas.openxmlformats.org/officeDocument/2006/relationships/image" Target="/ppt/media/image2.png" Id="R6ad099aa497241db" /><Relationship Type="http://schemas.openxmlformats.org/officeDocument/2006/relationships/image" Target="/ppt/media/image.jpeg" Id="R99bc797e6c1d434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34f7e8d18cb414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6c7d446af0841e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ad099aa497241d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99bc797e6c1d434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92253dcfe4d4c9d" /><Relationship Type="http://schemas.openxmlformats.org/officeDocument/2006/relationships/slideLayout" Target="/ppt/slideLayouts/slideLayout1.xml" Id="R08919f56a9bd4da9" /><Relationship Type="http://schemas.openxmlformats.org/officeDocument/2006/relationships/slideLayout" Target="/ppt/slideLayouts/slideLayout2.xml" Id="Rd44a544f49c849c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8919f56a9bd4da9"/>
    <p:sldLayoutId xmlns:r="http://schemas.openxmlformats.org/officeDocument/2006/relationships" id="2147483650" r:id="Rd44a544f49c849c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f9407321e70e45d3" /><Relationship Type="http://schemas.openxmlformats.org/officeDocument/2006/relationships/notesSlide" Target="/ppt/notesSlides/notesSlide1.xml" Id="Rc98776b87b5148e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eb3e118f2a54bdb" /><Relationship Type="http://schemas.openxmlformats.org/officeDocument/2006/relationships/notesSlide" Target="/ppt/notesSlides/notesSlide2.xml" Id="R5262db09aa5348f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9b35cdcbd554208" /><Relationship Type="http://schemas.openxmlformats.org/officeDocument/2006/relationships/notesSlide" Target="/ppt/notesSlides/notesSlide3.xml" Id="R190ec36c9f3344f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1a21e5445404fc5" /><Relationship Type="http://schemas.openxmlformats.org/officeDocument/2006/relationships/notesSlide" Target="/ppt/notesSlides/notesSlide4.xml" Id="Rc3ae4bd1581843f6"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067618d077547f2" /><Relationship Type="http://schemas.openxmlformats.org/officeDocument/2006/relationships/notesSlide" Target="/ppt/notesSlides/notesSlide5.xml" Id="R5d52ac4f68554c6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7a7cc2b24e348b0" /><Relationship Type="http://schemas.openxmlformats.org/officeDocument/2006/relationships/notesSlide" Target="/ppt/notesSlides/notesSlide6.xml" Id="R26abb592fe454a3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5e714a7e3994a8d" /><Relationship Type="http://schemas.openxmlformats.org/officeDocument/2006/relationships/notesSlide" Target="/ppt/notesSlides/notesSlide7.xml" Id="R273aa27a02234502"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14251acf5df4527" /><Relationship Type="http://schemas.openxmlformats.org/officeDocument/2006/relationships/notesSlide" Target="/ppt/notesSlides/notesSlide8.xml" Id="R4899813c1ead4c1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d697bec184149ec" /><Relationship Type="http://schemas.openxmlformats.org/officeDocument/2006/relationships/notesSlide" Target="/ppt/notesSlides/notesSlide9.xml" Id="R83456f4e83ea43d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3ef6491a48254442" /><Relationship Type="http://schemas.openxmlformats.org/officeDocument/2006/relationships/notesSlide" Target="/ppt/notesSlides/notesSlide10.xml" Id="Rc1ce4734dcaa416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74ff068406e45fa" /><Relationship Type="http://schemas.openxmlformats.org/officeDocument/2006/relationships/notesSlide" Target="/ppt/notesSlides/notesSlide11.xml" Id="Rb6a8819ecfa54ed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a41a23be4464eb0" /><Relationship Type="http://schemas.openxmlformats.org/officeDocument/2006/relationships/notesSlide" Target="/ppt/notesSlides/notesSlide12.xml" Id="R3f17af3c4b144d7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cfd3fd52a68e40fd" /><Relationship Type="http://schemas.openxmlformats.org/officeDocument/2006/relationships/notesSlide" Target="/ppt/notesSlides/notesSlide13.xml" Id="R0bf930722075463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227e2356c0064e98" /><Relationship Type="http://schemas.openxmlformats.org/officeDocument/2006/relationships/notesSlide" Target="/ppt/notesSlides/notesSlide14.xml" Id="Rde92d2e783ae449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a7fc2be8d13480f" /><Relationship Type="http://schemas.openxmlformats.org/officeDocument/2006/relationships/notesSlide" Target="/ppt/notesSlides/notesSlide15.xml" Id="R2839cd63d8da40c7"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aacf11fe7cc4980" /><Relationship Type="http://schemas.openxmlformats.org/officeDocument/2006/relationships/notesSlide" Target="/ppt/notesSlides/notesSlide16.xml" Id="R12ce6c8b88b4471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7fe46c2fb664450" /><Relationship Type="http://schemas.openxmlformats.org/officeDocument/2006/relationships/notesSlide" Target="/ppt/notesSlides/notesSlide17.xml" Id="R725a50915fa04e5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0585055af694605" /><Relationship Type="http://schemas.openxmlformats.org/officeDocument/2006/relationships/notesSlide" Target="/ppt/notesSlides/notesSlide18.xml" Id="R8636f0f98be24de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6b300aa6deb487b" /><Relationship Type="http://schemas.openxmlformats.org/officeDocument/2006/relationships/notesSlide" Target="/ppt/notesSlides/notesSlide19.xml" Id="Rb93fe889e27a43f5"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6d2ad369ab04a33" /><Relationship Type="http://schemas.openxmlformats.org/officeDocument/2006/relationships/notesSlide" Target="/ppt/notesSlides/notesSlide20.xml" Id="Rc4f72f0224244e7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a34243356274519" /><Relationship Type="http://schemas.openxmlformats.org/officeDocument/2006/relationships/notesSlide" Target="/ppt/notesSlides/notesSlide21.xml" Id="Ra5554c3380d94b2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aed0ca653ec45d4" /><Relationship Type="http://schemas.openxmlformats.org/officeDocument/2006/relationships/notesSlide" Target="/ppt/notesSlides/notesSlide22.xml" Id="R86da69a8f1014e4f"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bb00c157b7f74510" /><Relationship Type="http://schemas.openxmlformats.org/officeDocument/2006/relationships/notesSlide" Target="/ppt/notesSlides/notesSlide23.xml" Id="R8fd6dc356c5341d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3abd56b9b3a94e07" /><Relationship Type="http://schemas.openxmlformats.org/officeDocument/2006/relationships/notesSlide" Target="/ppt/notesSlides/notesSlide24.xml" Id="R928b0a38d90c4d9f"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25a178a5dd14d96" /><Relationship Type="http://schemas.openxmlformats.org/officeDocument/2006/relationships/notesSlide" Target="/ppt/notesSlides/notesSlide25.xml" Id="R0fad676d482c4b9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82138c27f8054cc6" /><Relationship Type="http://schemas.openxmlformats.org/officeDocument/2006/relationships/notesSlide" Target="/ppt/notesSlides/notesSlide26.xml" Id="Rb08d5628d19d4c3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歷代志下第33章</a:t>
            </a:r>
          </a:p>
          <a:p xmlns:a="http://schemas.openxmlformats.org/drawingml/2006/main">
            <a:pPr algn="ctr">
              <a:buNone/>
            </a:pPr>
            <a:r>
              <a:rPr sz="2000">
                <a:solidFill>
                  <a:srgbClr val="FFFFFF"/>
                </a:solidFill>
                <a:latin typeface="Georgia"/>
                <a:ea typeface="Georgia"/>
                <a:cs typeface="Georgia"/>
              </a:rPr>
              <a:t>2 Chronicles 33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33:1  |  2 Chronicles 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瑪拿西登基的時候年十二歲，在耶路撒冷作王五十五年。</a:t>
            </a:r>
          </a:p>
          <a:p xmlns:a="http://schemas.openxmlformats.org/drawingml/2006/main">
            <a:pPr algn="ctr">
              <a:buNone/>
            </a:pPr>
            <a:r>
              <a:rPr sz="2400">
                <a:solidFill>
                  <a:srgbClr val="FFFFFF"/>
                </a:solidFill>
                <a:latin typeface="Georgia"/>
                <a:ea typeface="Georgia"/>
                <a:cs typeface="Georgia"/>
              </a:rPr>
              <a:t>Manasseh was twelve years old when he began to reign, and he reigned fifty and five years in Jerusalem: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33:2  |  2 Chronicles 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他行耶和華眼中看為惡的事，效法耶和華在以色列人面前趕出的外邦人那可憎的事，</a:t>
            </a:r>
          </a:p>
          <a:p xmlns:a="http://schemas.openxmlformats.org/drawingml/2006/main">
            <a:pPr algn="ctr">
              <a:buNone/>
            </a:pPr>
            <a:r>
              <a:rPr sz="2100">
                <a:solidFill>
                  <a:srgbClr val="FFFFFF"/>
                </a:solidFill>
                <a:latin typeface="Georgia"/>
                <a:ea typeface="Georgia"/>
                <a:cs typeface="Georgia"/>
              </a:rPr>
              <a:t>But did that which was evil in the sight of the LORD, like unto the abominations of the heathen, whom the LORD had cast out before the children of Israel.</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33:3  |  2 Chronicles 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重新建築他父希西家所拆毀的邱壇，又為巴力築壇，做木偶，且敬拜事奉天上的萬象，</a:t>
            </a:r>
          </a:p>
          <a:p xmlns:a="http://schemas.openxmlformats.org/drawingml/2006/main">
            <a:pPr algn="ctr">
              <a:buNone/>
            </a:pPr>
            <a:r>
              <a:rPr sz="2100">
                <a:solidFill>
                  <a:srgbClr val="FFFFFF"/>
                </a:solidFill>
                <a:latin typeface="Georgia"/>
                <a:ea typeface="Georgia"/>
                <a:cs typeface="Georgia"/>
              </a:rPr>
              <a:t>For he built again the high places which Hezekiah his father had broken down, and he reared up altars for Baalim, and made groves, and worshipped all the host of heaven, and served them.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33:4  |  2 Chronicles 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在耶和華的殿宇中築壇－耶和華曾指着這殿說：「我的名必永遠在耶路撒冷。」</a:t>
            </a:r>
          </a:p>
          <a:p xmlns:a="http://schemas.openxmlformats.org/drawingml/2006/main">
            <a:pPr algn="ctr">
              <a:buNone/>
            </a:pPr>
            <a:r>
              <a:rPr sz="2400">
                <a:solidFill>
                  <a:srgbClr val="FFFFFF"/>
                </a:solidFill>
                <a:latin typeface="Georgia"/>
                <a:ea typeface="Georgia"/>
                <a:cs typeface="Georgia"/>
              </a:rPr>
              <a:t>Also he built altars in the house of the LORD, whereof the LORD had said, In Jerusalem shall my name be for ever.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33:5  |  2 Chronicles 33:5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他在耶和華殿的兩院中為天上的萬象築壇，</a:t>
            </a:r>
          </a:p>
          <a:p xmlns:a="http://schemas.openxmlformats.org/drawingml/2006/main">
            <a:pPr algn="ctr">
              <a:buNone/>
            </a:pPr>
            <a:r>
              <a:rPr sz="2400">
                <a:solidFill>
                  <a:srgbClr val="FFFFFF"/>
                </a:solidFill>
                <a:latin typeface="Georgia"/>
                <a:ea typeface="Georgia"/>
                <a:cs typeface="Georgia"/>
              </a:rPr>
              <a:t>And he built altars for all the host of heaven in the two courts of the house of the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33:6  |  2 Chronicles 33:6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並在欣嫩子谷使他的兒女經火，又觀兆，用法術，行邪術，立交鬼的和行巫術的，多行耶和華眼中看為惡的事，惹動他的怒氣，</a:t>
            </a:r>
          </a:p>
          <a:p xmlns:a="http://schemas.openxmlformats.org/drawingml/2006/main">
            <a:pPr algn="ctr">
              <a:buNone/>
            </a:pPr>
            <a:r>
              <a:rPr sz="1800">
                <a:solidFill>
                  <a:srgbClr val="FFFFFF"/>
                </a:solidFill>
                <a:latin typeface="Georgia"/>
                <a:ea typeface="Georgia"/>
                <a:cs typeface="Georgia"/>
              </a:rPr>
              <a:t>And he caused his children to pass through the fire in the valley of the son of Hinnom: also he observed times, and used enchantments, and used witchcraft, and dealt with a familiar spirit, and with wizards: he wrought much evil in the sight of the LORD, to provoke him to anger.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33:7  |  2 Chronicles 33:7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又在神殿內立雕刻的偶像。神曾對大衛和他兒子所羅門說：「我在以色列各支派中所選擇的耶路撒冷和這殿，必立我的名直到永遠。</a:t>
            </a:r>
          </a:p>
          <a:p xmlns:a="http://schemas.openxmlformats.org/drawingml/2006/main">
            <a:pPr algn="ctr">
              <a:buNone/>
            </a:pPr>
            <a:r>
              <a:rPr sz="1800">
                <a:solidFill>
                  <a:srgbClr val="FFFFFF"/>
                </a:solidFill>
                <a:latin typeface="Georgia"/>
                <a:ea typeface="Georgia"/>
                <a:cs typeface="Georgia"/>
              </a:rPr>
              <a:t>And he set a carved image, the idol which he had made, in the house of God, of which God had said to David and to Solomon his son, In this house, and in Jerusalem, which I have chosen before all the tribes of Israel, will I put my name for ever: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33:8  |  2 Chronicles 33:8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以色列人若謹守遵行我藉摩西所吩咐他們的一切法度、律例、典章，我就不再使他們挪移離開我所賜給他們列祖之地。」</a:t>
            </a:r>
          </a:p>
          <a:p xmlns:a="http://schemas.openxmlformats.org/drawingml/2006/main">
            <a:pPr algn="ctr">
              <a:buNone/>
            </a:pPr>
            <a:r>
              <a:rPr sz="1800">
                <a:solidFill>
                  <a:srgbClr val="FFFFFF"/>
                </a:solidFill>
                <a:latin typeface="Georgia"/>
                <a:ea typeface="Georgia"/>
                <a:cs typeface="Georgia"/>
              </a:rPr>
              <a:t>Neither will I any more remove the foot of Israel from out of the land which I have appointed for your fathers; so that they will take heed to do all that I have commanded them, according to the whole law and the statutes and the ordinances by the hand of Moses.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33:9  |  2 Chronicles 33:9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瑪拿西引誘猶大和耶路撒冷的居民，以致他們行惡比耶和華在以色列人面前所滅的列國更甚。</a:t>
            </a:r>
          </a:p>
          <a:p xmlns:a="http://schemas.openxmlformats.org/drawingml/2006/main">
            <a:pPr algn="ctr">
              <a:buNone/>
            </a:pPr>
            <a:r>
              <a:rPr sz="2100">
                <a:solidFill>
                  <a:srgbClr val="FFFFFF"/>
                </a:solidFill>
                <a:latin typeface="Georgia"/>
                <a:ea typeface="Georgia"/>
                <a:cs typeface="Georgia"/>
              </a:rPr>
              <a:t>So Manasseh made Judah and the inhabitants of Jerusalem to err, and to do worse than the heathen, whom the LORD had destroyed before the children of Israel.</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33:10  |  2 Chronicles 33:10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耶和華警戒瑪拿西和他的百姓，他們卻是不聽。</a:t>
            </a:r>
          </a:p>
          <a:p xmlns:a="http://schemas.openxmlformats.org/drawingml/2006/main">
            <a:pPr algn="ctr">
              <a:buNone/>
            </a:pPr>
            <a:r>
              <a:rPr sz="2800">
                <a:solidFill>
                  <a:srgbClr val="FFFFFF"/>
                </a:solidFill>
                <a:latin typeface="Georgia"/>
                <a:ea typeface="Georgia"/>
                <a:cs typeface="Georgia"/>
              </a:rPr>
              <a:t>And the LORD spake to Manasseh, and to his people: but they would not hearken.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33:11  |  2 Chronicles 33:11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所以耶和華使亞述王的將帥來攻擊他們，用鐃鉤鉤住瑪拿西，用銅鍊鎖住他，帶到巴比倫去。</a:t>
            </a:r>
          </a:p>
          <a:p xmlns:a="http://schemas.openxmlformats.org/drawingml/2006/main">
            <a:pPr algn="ctr">
              <a:buNone/>
            </a:pPr>
            <a:r>
              <a:rPr sz="2100">
                <a:solidFill>
                  <a:srgbClr val="FFFFFF"/>
                </a:solidFill>
                <a:latin typeface="Georgia"/>
                <a:ea typeface="Georgia"/>
                <a:cs typeface="Georgia"/>
              </a:rPr>
              <a:t>Wherefore the LORD brought upon them the captains of the host of the king of Assyria, which took Manasseh among the thorns, and bound him with fetters, and carried him to Babylon.</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33:12  |  2 Chronicles 33:12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他在急難的時候，就懇求耶和華－他的神，且在他列祖的神面前極其自卑。</a:t>
            </a:r>
          </a:p>
          <a:p xmlns:a="http://schemas.openxmlformats.org/drawingml/2006/main">
            <a:pPr algn="ctr">
              <a:buNone/>
            </a:pPr>
            <a:r>
              <a:rPr sz="2400">
                <a:solidFill>
                  <a:srgbClr val="FFFFFF"/>
                </a:solidFill>
                <a:latin typeface="Georgia"/>
                <a:ea typeface="Georgia"/>
                <a:cs typeface="Georgia"/>
              </a:rPr>
              <a:t>And when he was in affliction, he besought the LORD his God, and humbled himself greatly before the God of his fathers,</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33:13  |  2 Chronicles 33:13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他祈禱耶和華，耶和華就允准他的祈求，垂聽他的禱告，使他歸回耶路撒冷，仍坐國位。瑪拿西這才知道惟獨耶和華是神。</a:t>
            </a:r>
          </a:p>
          <a:p xmlns:a="http://schemas.openxmlformats.org/drawingml/2006/main">
            <a:pPr algn="ctr">
              <a:buNone/>
            </a:pPr>
            <a:r>
              <a:rPr sz="2100">
                <a:solidFill>
                  <a:srgbClr val="FFFFFF"/>
                </a:solidFill>
                <a:latin typeface="Georgia"/>
                <a:ea typeface="Georgia"/>
                <a:cs typeface="Georgia"/>
              </a:rPr>
              <a:t>And prayed unto him: and he was intreated of him, and heard his supplication, and brought him again to Jerusalem into his kingdom. Then Manasseh knew that the LORD he was God.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33:14  |  2 Chronicles 33:14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此後，瑪拿西在大衛城外，從谷內基訓西邊直到魚門口，建築城牆，環繞俄斐勒，這牆築得甚高；又在猶大各堅固城內設立勇敢的軍長；</a:t>
            </a:r>
          </a:p>
          <a:p xmlns:a="http://schemas.openxmlformats.org/drawingml/2006/main">
            <a:pPr algn="ctr">
              <a:buNone/>
            </a:pPr>
            <a:r>
              <a:rPr sz="1800">
                <a:solidFill>
                  <a:srgbClr val="FFFFFF"/>
                </a:solidFill>
                <a:latin typeface="Georgia"/>
                <a:ea typeface="Georgia"/>
                <a:cs typeface="Georgia"/>
              </a:rPr>
              <a:t>Now after this he built a wall without the city of David, on the west side of Gihon, in the valley, even to the entering in at the fish gate, and compassed about Ophel, and raised it up a very great height, and put captains of war in all the fenced cities of Judah.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33:15  |  2 Chronicles 33:15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並除掉外邦人的神像與耶和華殿中的偶像，又將他在耶和華殿的山上和耶路撒冷所築的各壇都拆毀拋在城外；</a:t>
            </a:r>
          </a:p>
          <a:p xmlns:a="http://schemas.openxmlformats.org/drawingml/2006/main">
            <a:pPr algn="ctr">
              <a:buNone/>
            </a:pPr>
            <a:r>
              <a:rPr sz="2100">
                <a:solidFill>
                  <a:srgbClr val="FFFFFF"/>
                </a:solidFill>
                <a:latin typeface="Georgia"/>
                <a:ea typeface="Georgia"/>
                <a:cs typeface="Georgia"/>
              </a:rPr>
              <a:t>And he took away the strange gods, and the idol out of the house of the LORD, and all the altars that he had built in the mount of the house of the LORD, and in Jerusalem, and cast them out of the city.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33:16  |  2 Chronicles 33:16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重修耶和華的祭壇，在壇上獻平安祭、感謝祭，吩咐猶大人事奉耶和華－以色列的神。</a:t>
            </a:r>
          </a:p>
          <a:p xmlns:a="http://schemas.openxmlformats.org/drawingml/2006/main">
            <a:pPr algn="ctr">
              <a:buNone/>
            </a:pPr>
            <a:r>
              <a:rPr sz="2100">
                <a:solidFill>
                  <a:srgbClr val="FFFFFF"/>
                </a:solidFill>
                <a:latin typeface="Georgia"/>
                <a:ea typeface="Georgia"/>
                <a:cs typeface="Georgia"/>
              </a:rPr>
              <a:t>And he repaired the altar of the LORD, and sacrificed thereon peace offerings and thank offerings, and commanded Judah to serve the LORD God of Israel.</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33:17  |  2 Chronicles 33:17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百姓卻仍在邱壇上獻祭，只獻給耶和華－他們的神。</a:t>
            </a:r>
          </a:p>
          <a:p xmlns:a="http://schemas.openxmlformats.org/drawingml/2006/main">
            <a:pPr algn="ctr">
              <a:buNone/>
            </a:pPr>
            <a:r>
              <a:rPr sz="2400">
                <a:solidFill>
                  <a:srgbClr val="FFFFFF"/>
                </a:solidFill>
                <a:latin typeface="Georgia"/>
                <a:ea typeface="Georgia"/>
                <a:cs typeface="Georgia"/>
              </a:rPr>
              <a:t>Nevertheless the people did sacrifice still in the high places, yet unto the LORD their God only.</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33:18  |  2 Chronicles 33:18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瑪拿西其餘的事和禱告他神的話，並先見奉耶和華－以色列神的名警戒他的言語，都寫在以色列諸王記上。</a:t>
            </a:r>
          </a:p>
          <a:p xmlns:a="http://schemas.openxmlformats.org/drawingml/2006/main">
            <a:pPr algn="ctr">
              <a:buNone/>
            </a:pPr>
            <a:r>
              <a:rPr sz="2100">
                <a:solidFill>
                  <a:srgbClr val="FFFFFF"/>
                </a:solidFill>
                <a:latin typeface="Georgia"/>
                <a:ea typeface="Georgia"/>
                <a:cs typeface="Georgia"/>
              </a:rPr>
              <a:t>Now the rest of the acts of Manasseh, and his prayer unto his God, and the words of the seers that spake to him in the name of the LORD God of Israel, behold, they are written in the book of the kings of Israel.</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33:19  |  2 Chronicles 33:19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他的禱告，與[神]怎樣應允他，他未自卑以前的罪愆過犯，並在何處建築邱壇，設立亞舍拉和雕刻的偶像，都寫在何賽的書上。</a:t>
            </a:r>
          </a:p>
          <a:p xmlns:a="http://schemas.openxmlformats.org/drawingml/2006/main">
            <a:pPr algn="ctr">
              <a:buNone/>
            </a:pPr>
            <a:r>
              <a:rPr sz="1800">
                <a:solidFill>
                  <a:srgbClr val="FFFFFF"/>
                </a:solidFill>
                <a:latin typeface="Georgia"/>
                <a:ea typeface="Georgia"/>
                <a:cs typeface="Georgia"/>
              </a:rPr>
              <a:t>His prayer also, and how God was intreated of him, and all his sin, and his trespass, and the places wherein he built high places, and set up groves and graven images, before he was humbled: behold, they are written among the sayings of the seers.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33:20  |  2 Chronicles 33:20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瑪拿西與他列祖同睡，葬在自己的宮院裏。他兒子亞們接續他作王。</a:t>
            </a:r>
          </a:p>
          <a:p xmlns:a="http://schemas.openxmlformats.org/drawingml/2006/main">
            <a:pPr algn="ctr">
              <a:buNone/>
            </a:pPr>
            <a:r>
              <a:rPr sz="2400">
                <a:solidFill>
                  <a:srgbClr val="FFFFFF"/>
                </a:solidFill>
                <a:latin typeface="Georgia"/>
                <a:ea typeface="Georgia"/>
                <a:cs typeface="Georgia"/>
              </a:rPr>
              <a:t>So Manasseh slept with his fathers, and they buried him in his own house: and Amon his son reigned in his stead.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33:21  |  2 Chronicles 33:21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亞們登基的時候年二十二歲，在耶路撒冷作王二年。</a:t>
            </a:r>
          </a:p>
          <a:p xmlns:a="http://schemas.openxmlformats.org/drawingml/2006/main">
            <a:pPr algn="ctr">
              <a:buNone/>
            </a:pPr>
            <a:r>
              <a:rPr sz="2400">
                <a:solidFill>
                  <a:srgbClr val="FFFFFF"/>
                </a:solidFill>
                <a:latin typeface="Georgia"/>
                <a:ea typeface="Georgia"/>
                <a:cs typeface="Georgia"/>
              </a:rPr>
              <a:t>Amon was two and twenty years old when he began to reign, and reigned two years in Jerusalem.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33:22  |  2 Chronicles 33:22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他行耶和華眼中看為惡的事，效法他父瑪拿西所行的，祭祀事奉他父瑪拿西所雕刻的偶像，</a:t>
            </a:r>
          </a:p>
          <a:p xmlns:a="http://schemas.openxmlformats.org/drawingml/2006/main">
            <a:pPr algn="ctr">
              <a:buNone/>
            </a:pPr>
            <a:r>
              <a:rPr sz="2100">
                <a:solidFill>
                  <a:srgbClr val="FFFFFF"/>
                </a:solidFill>
                <a:latin typeface="Georgia"/>
                <a:ea typeface="Georgia"/>
                <a:cs typeface="Georgia"/>
              </a:rPr>
              <a:t>But he did that which was evil in the sight of the LORD, as did Manasseh his father: for Amon sacrificed unto all the carved images which Manasseh his father had made, and served them;</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33:23  |  2 Chronicles 33:23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不在耶和華面前像他父瑪拿西自卑。這亞們所犯的罪越犯越大。</a:t>
            </a:r>
          </a:p>
          <a:p xmlns:a="http://schemas.openxmlformats.org/drawingml/2006/main">
            <a:pPr algn="ctr">
              <a:buNone/>
            </a:pPr>
            <a:r>
              <a:rPr sz="2400">
                <a:solidFill>
                  <a:srgbClr val="FFFFFF"/>
                </a:solidFill>
                <a:latin typeface="Georgia"/>
                <a:ea typeface="Georgia"/>
                <a:cs typeface="Georgia"/>
              </a:rPr>
              <a:t>And humbled not himself before the LORD, as Manasseh his father had humbled himself; but Amon trespassed more and more.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33:24  |  2 Chronicles 33:24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他的臣僕背叛，在宮裏殺了他。</a:t>
            </a:r>
          </a:p>
          <a:p xmlns:a="http://schemas.openxmlformats.org/drawingml/2006/main">
            <a:pPr algn="ctr">
              <a:buNone/>
            </a:pPr>
            <a:r>
              <a:rPr sz="2800">
                <a:solidFill>
                  <a:srgbClr val="FFFFFF"/>
                </a:solidFill>
                <a:latin typeface="Georgia"/>
                <a:ea typeface="Georgia"/>
                <a:cs typeface="Georgia"/>
              </a:rPr>
              <a:t>And his servants conspired against him, and slew him in his own house.</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歷代志下 33:25  |  2 Chronicles 33:25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但國民殺了那些背叛亞們王的人，立他兒子約西亞接續他作王。</a:t>
            </a:r>
          </a:p>
          <a:p xmlns:a="http://schemas.openxmlformats.org/drawingml/2006/main">
            <a:pPr algn="ctr">
              <a:buNone/>
            </a:pPr>
            <a:r>
              <a:rPr sz="2400">
                <a:solidFill>
                  <a:srgbClr val="FFFFFF"/>
                </a:solidFill>
                <a:latin typeface="Georgia"/>
                <a:ea typeface="Georgia"/>
                <a:cs typeface="Georgia"/>
              </a:rPr>
              <a:t>But the people of the land slew all them that had conspired against king Amon; and the people of the land made Josiah his son king in his stead.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2026-08-30T04:16:28.7830000Z</dcterms:created>
  <dcterms:modified xsi:type="dcterms:W3CDTF">2026-08-30T04:16:28.7830000Z</dcterms:modified>
</coreProperties>
</file>