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281c4b016c149c1" /><Relationship Type="http://schemas.openxmlformats.org/officeDocument/2006/relationships/extended-properties" Target="/docProps/app.xml" Id="Rec026c4cead14432" /><Relationship Type="http://schemas.openxmlformats.org/officeDocument/2006/relationships/officeDocument" Target="/ppt/presentation.xml" Id="Re658b5340b8c4ac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91623e13e574950"/>
  </p:sldMasterIdLst>
  <p:notesMasterIdLst>
    <p:notesMasterId xmlns:r="http://schemas.openxmlformats.org/officeDocument/2006/relationships" r:id="R2bc2afa35bd743b5"/>
  </p:notesMasterIdLst>
  <p:sldIdLst>
    <p:sldId xmlns:r="http://schemas.openxmlformats.org/officeDocument/2006/relationships" id="256" r:id="R3a4d5958e8cc4ee0"/>
    <p:sldId xmlns:r="http://schemas.openxmlformats.org/officeDocument/2006/relationships" id="257" r:id="R9a2cbec916944ae6"/>
    <p:sldId xmlns:r="http://schemas.openxmlformats.org/officeDocument/2006/relationships" id="258" r:id="R5682e20c5605485e"/>
    <p:sldId xmlns:r="http://schemas.openxmlformats.org/officeDocument/2006/relationships" id="259" r:id="R0c96341caddc419f"/>
    <p:sldId xmlns:r="http://schemas.openxmlformats.org/officeDocument/2006/relationships" id="260" r:id="R1409c73ee4c64d18"/>
    <p:sldId xmlns:r="http://schemas.openxmlformats.org/officeDocument/2006/relationships" id="261" r:id="Rb1af15717b8a4768"/>
    <p:sldId xmlns:r="http://schemas.openxmlformats.org/officeDocument/2006/relationships" id="262" r:id="R01e66c8e00ce40a6"/>
    <p:sldId xmlns:r="http://schemas.openxmlformats.org/officeDocument/2006/relationships" id="263" r:id="R65437a9903c64202"/>
    <p:sldId xmlns:r="http://schemas.openxmlformats.org/officeDocument/2006/relationships" id="264" r:id="R350251136ade46db"/>
    <p:sldId xmlns:r="http://schemas.openxmlformats.org/officeDocument/2006/relationships" id="265" r:id="R3be61234deba4a30"/>
    <p:sldId xmlns:r="http://schemas.openxmlformats.org/officeDocument/2006/relationships" id="266" r:id="R0858bf002e034bc1"/>
    <p:sldId xmlns:r="http://schemas.openxmlformats.org/officeDocument/2006/relationships" id="267" r:id="R39a8d4f9dbe14dcb"/>
    <p:sldId xmlns:r="http://schemas.openxmlformats.org/officeDocument/2006/relationships" id="268" r:id="R01f25f11e44a44ef"/>
    <p:sldId xmlns:r="http://schemas.openxmlformats.org/officeDocument/2006/relationships" id="269" r:id="R21ff302343a640a3"/>
    <p:sldId xmlns:r="http://schemas.openxmlformats.org/officeDocument/2006/relationships" id="270" r:id="Re125f93f975048d1"/>
    <p:sldId xmlns:r="http://schemas.openxmlformats.org/officeDocument/2006/relationships" id="271" r:id="Refde9e7989eb4fd5"/>
    <p:sldId xmlns:r="http://schemas.openxmlformats.org/officeDocument/2006/relationships" id="272" r:id="Rdcfff84c3321415c"/>
    <p:sldId xmlns:r="http://schemas.openxmlformats.org/officeDocument/2006/relationships" id="273" r:id="R9d610edcd42047b9"/>
    <p:sldId xmlns:r="http://schemas.openxmlformats.org/officeDocument/2006/relationships" id="274" r:id="R5eb7738d9f7f4a9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d5723f1a4cb4e29" /><Relationship Type="http://schemas.openxmlformats.org/officeDocument/2006/relationships/slideMaster" Target="/ppt/slideMasters/slideMaster1.xml" Id="R991623e13e574950" /><Relationship Type="http://schemas.openxmlformats.org/officeDocument/2006/relationships/notesMaster" Target="/ppt/notesMasters/notesMaster1.xml" Id="R2bc2afa35bd743b5" /><Relationship Type="http://schemas.openxmlformats.org/officeDocument/2006/relationships/presProps" Target="/ppt/presProps.xml" Id="R3b81d26a19354282" /><Relationship Type="http://schemas.openxmlformats.org/officeDocument/2006/relationships/tableStyles" Target="/ppt/tableStyles.xml" Id="R21b5eabe6b864433" /><Relationship Type="http://schemas.openxmlformats.org/officeDocument/2006/relationships/slide" Target="/ppt/slides/slide1.xml" Id="R3a4d5958e8cc4ee0" /><Relationship Type="http://schemas.openxmlformats.org/officeDocument/2006/relationships/slide" Target="/ppt/slides/slide2.xml" Id="R9a2cbec916944ae6" /><Relationship Type="http://schemas.openxmlformats.org/officeDocument/2006/relationships/slide" Target="/ppt/slides/slide3.xml" Id="R5682e20c5605485e" /><Relationship Type="http://schemas.openxmlformats.org/officeDocument/2006/relationships/slide" Target="/ppt/slides/slide4.xml" Id="R0c96341caddc419f" /><Relationship Type="http://schemas.openxmlformats.org/officeDocument/2006/relationships/slide" Target="/ppt/slides/slide5.xml" Id="R1409c73ee4c64d18" /><Relationship Type="http://schemas.openxmlformats.org/officeDocument/2006/relationships/slide" Target="/ppt/slides/slide6.xml" Id="Rb1af15717b8a4768" /><Relationship Type="http://schemas.openxmlformats.org/officeDocument/2006/relationships/slide" Target="/ppt/slides/slide7.xml" Id="R01e66c8e00ce40a6" /><Relationship Type="http://schemas.openxmlformats.org/officeDocument/2006/relationships/slide" Target="/ppt/slides/slide8.xml" Id="R65437a9903c64202" /><Relationship Type="http://schemas.openxmlformats.org/officeDocument/2006/relationships/slide" Target="/ppt/slides/slide9.xml" Id="R350251136ade46db" /><Relationship Type="http://schemas.openxmlformats.org/officeDocument/2006/relationships/slide" Target="/ppt/slides/slide10.xml" Id="R3be61234deba4a30" /><Relationship Type="http://schemas.openxmlformats.org/officeDocument/2006/relationships/slide" Target="/ppt/slides/slide11.xml" Id="R0858bf002e034bc1" /><Relationship Type="http://schemas.openxmlformats.org/officeDocument/2006/relationships/slide" Target="/ppt/slides/slide12.xml" Id="R39a8d4f9dbe14dcb" /><Relationship Type="http://schemas.openxmlformats.org/officeDocument/2006/relationships/slide" Target="/ppt/slides/slide13.xml" Id="R01f25f11e44a44ef" /><Relationship Type="http://schemas.openxmlformats.org/officeDocument/2006/relationships/slide" Target="/ppt/slides/slide14.xml" Id="R21ff302343a640a3" /><Relationship Type="http://schemas.openxmlformats.org/officeDocument/2006/relationships/slide" Target="/ppt/slides/slide15.xml" Id="Re125f93f975048d1" /><Relationship Type="http://schemas.openxmlformats.org/officeDocument/2006/relationships/slide" Target="/ppt/slides/slide16.xml" Id="Refde9e7989eb4fd5" /><Relationship Type="http://schemas.openxmlformats.org/officeDocument/2006/relationships/slide" Target="/ppt/slides/slide17.xml" Id="Rdcfff84c3321415c" /><Relationship Type="http://schemas.openxmlformats.org/officeDocument/2006/relationships/slide" Target="/ppt/slides/slide18.xml" Id="R9d610edcd42047b9" /><Relationship Type="http://schemas.openxmlformats.org/officeDocument/2006/relationships/slide" Target="/ppt/slides/slide19.xml" Id="R5eb7738d9f7f4a9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3cd1b3011ff4cc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b17282817fb4fcc" /><Relationship Type="http://schemas.openxmlformats.org/officeDocument/2006/relationships/notesMaster" Target="/ppt/notesMasters/notesMaster1.xml" Id="Rd55dc4b2bb76482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23867894ac74490" /><Relationship Type="http://schemas.openxmlformats.org/officeDocument/2006/relationships/notesMaster" Target="/ppt/notesMasters/notesMaster1.xml" Id="Rb06c3af584e7419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c5e6b52ddf145be" /><Relationship Type="http://schemas.openxmlformats.org/officeDocument/2006/relationships/notesMaster" Target="/ppt/notesMasters/notesMaster1.xml" Id="R394f750a262643b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3f562de4ae84044" /><Relationship Type="http://schemas.openxmlformats.org/officeDocument/2006/relationships/notesMaster" Target="/ppt/notesMasters/notesMaster1.xml" Id="Rf5c82515b6cc44f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9c0065fdfbf400a" /><Relationship Type="http://schemas.openxmlformats.org/officeDocument/2006/relationships/notesMaster" Target="/ppt/notesMasters/notesMaster1.xml" Id="Rd20e946c2fe04ad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f317952a4394cd8" /><Relationship Type="http://schemas.openxmlformats.org/officeDocument/2006/relationships/notesMaster" Target="/ppt/notesMasters/notesMaster1.xml" Id="R451abe536b1d49e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736df638e454c86" /><Relationship Type="http://schemas.openxmlformats.org/officeDocument/2006/relationships/notesMaster" Target="/ppt/notesMasters/notesMaster1.xml" Id="R3747183ee16c483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83e0a4985794e15" /><Relationship Type="http://schemas.openxmlformats.org/officeDocument/2006/relationships/notesMaster" Target="/ppt/notesMasters/notesMaster1.xml" Id="R1fb201ee569d424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358bbf1fdf0472a" /><Relationship Type="http://schemas.openxmlformats.org/officeDocument/2006/relationships/notesMaster" Target="/ppt/notesMasters/notesMaster1.xml" Id="R81eeca18bf2f410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eaae29f043c4ecb" /><Relationship Type="http://schemas.openxmlformats.org/officeDocument/2006/relationships/notesMaster" Target="/ppt/notesMasters/notesMaster1.xml" Id="R7874a09ae3024fe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2ab8fbcf00549d7" /><Relationship Type="http://schemas.openxmlformats.org/officeDocument/2006/relationships/notesMaster" Target="/ppt/notesMasters/notesMaster1.xml" Id="R5311cc57d8754f41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31ab379f9c2c47d2" /><Relationship Type="http://schemas.openxmlformats.org/officeDocument/2006/relationships/notesMaster" Target="/ppt/notesMasters/notesMaster1.xml" Id="R06eb8d479d9c446d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56a2cd3ea4d44470" /><Relationship Type="http://schemas.openxmlformats.org/officeDocument/2006/relationships/notesMaster" Target="/ppt/notesMasters/notesMaster1.xml" Id="R63f727e170174601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bc41b209874e4eab" /><Relationship Type="http://schemas.openxmlformats.org/officeDocument/2006/relationships/notesMaster" Target="/ppt/notesMasters/notesMaster1.xml" Id="Rbfaa6cf368b44014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598fe2fea6dc4600" /><Relationship Type="http://schemas.openxmlformats.org/officeDocument/2006/relationships/notesMaster" Target="/ppt/notesMasters/notesMaster1.xml" Id="R8ddbe92ca0a748de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eaa4af87daad4093" /><Relationship Type="http://schemas.openxmlformats.org/officeDocument/2006/relationships/notesMaster" Target="/ppt/notesMasters/notesMaster1.xml" Id="R3367a4529b3940d9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d9b48cef402b4512" /><Relationship Type="http://schemas.openxmlformats.org/officeDocument/2006/relationships/notesMaster" Target="/ppt/notesMasters/notesMaster1.xml" Id="Rd0f612e6a10f459b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c3aefc27741445a0" /><Relationship Type="http://schemas.openxmlformats.org/officeDocument/2006/relationships/notesMaster" Target="/ppt/notesMasters/notesMaster1.xml" Id="Rd00b8d2ad8804876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9d37e8faad6e4464" /><Relationship Type="http://schemas.openxmlformats.org/officeDocument/2006/relationships/notesMaster" Target="/ppt/notesMasters/notesMaster1.xml" Id="R4e959dd072ff44e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96bf748117f452c" /><Relationship Type="http://schemas.openxmlformats.org/officeDocument/2006/relationships/image" Target="/ppt/media/image.png" Id="R7a98a54f037845fb" /><Relationship Type="http://schemas.openxmlformats.org/officeDocument/2006/relationships/image" Target="/ppt/media/image2.png" Id="R128bbbd1d3914cb5" /><Relationship Type="http://schemas.openxmlformats.org/officeDocument/2006/relationships/image" Target="/ppt/media/image.jpeg" Id="Ree5a6267e5534692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28dfef10cb742a2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7a98a54f037845fb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128bbbd1d3914cb5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e5a6267e5534692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106434a12f14d8f" /><Relationship Type="http://schemas.openxmlformats.org/officeDocument/2006/relationships/slideLayout" Target="/ppt/slideLayouts/slideLayout1.xml" Id="R49b69b3610dd4f7e" /><Relationship Type="http://schemas.openxmlformats.org/officeDocument/2006/relationships/slideLayout" Target="/ppt/slideLayouts/slideLayout2.xml" Id="R22ecb76c93994a7f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9b69b3610dd4f7e"/>
    <p:sldLayoutId xmlns:r="http://schemas.openxmlformats.org/officeDocument/2006/relationships" id="2147483650" r:id="R22ecb76c93994a7f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639c11a4a464686" /><Relationship Type="http://schemas.openxmlformats.org/officeDocument/2006/relationships/notesSlide" Target="/ppt/notesSlides/notesSlide1.xml" Id="R05d93fbb9ea04ad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f8a6067231a4378" /><Relationship Type="http://schemas.openxmlformats.org/officeDocument/2006/relationships/notesSlide" Target="/ppt/notesSlides/notesSlide2.xml" Id="R7fdff5883e8e484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6f44aacbdf14949" /><Relationship Type="http://schemas.openxmlformats.org/officeDocument/2006/relationships/notesSlide" Target="/ppt/notesSlides/notesSlide3.xml" Id="R4f920dcf600c40e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5716d318e4b413d" /><Relationship Type="http://schemas.openxmlformats.org/officeDocument/2006/relationships/notesSlide" Target="/ppt/notesSlides/notesSlide4.xml" Id="R22c80542823e421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78174328da3406e" /><Relationship Type="http://schemas.openxmlformats.org/officeDocument/2006/relationships/notesSlide" Target="/ppt/notesSlides/notesSlide5.xml" Id="R8b39029c117941f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0a2ae69b4674e7c" /><Relationship Type="http://schemas.openxmlformats.org/officeDocument/2006/relationships/notesSlide" Target="/ppt/notesSlides/notesSlide6.xml" Id="R31e37493a7ff4e9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5795254fe1d4e6e" /><Relationship Type="http://schemas.openxmlformats.org/officeDocument/2006/relationships/notesSlide" Target="/ppt/notesSlides/notesSlide7.xml" Id="Re83757bd286c46a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b25d96fbe00490b" /><Relationship Type="http://schemas.openxmlformats.org/officeDocument/2006/relationships/notesSlide" Target="/ppt/notesSlides/notesSlide8.xml" Id="Rc203a3ab0e0d43d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ae9fdf32a41499c" /><Relationship Type="http://schemas.openxmlformats.org/officeDocument/2006/relationships/notesSlide" Target="/ppt/notesSlides/notesSlide9.xml" Id="R8661173a47dd48c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1d10c06f0494550" /><Relationship Type="http://schemas.openxmlformats.org/officeDocument/2006/relationships/notesSlide" Target="/ppt/notesSlides/notesSlide10.xml" Id="Reab6098f57f649d2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2343ce674bf4851" /><Relationship Type="http://schemas.openxmlformats.org/officeDocument/2006/relationships/notesSlide" Target="/ppt/notesSlides/notesSlide11.xml" Id="Rbc54f294608f4356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319532bb2e44d24" /><Relationship Type="http://schemas.openxmlformats.org/officeDocument/2006/relationships/notesSlide" Target="/ppt/notesSlides/notesSlide12.xml" Id="Rd1e3cfed152c4b98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ee09845f2a04899" /><Relationship Type="http://schemas.openxmlformats.org/officeDocument/2006/relationships/notesSlide" Target="/ppt/notesSlides/notesSlide13.xml" Id="Re4ca3e1e12724b3f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5578ea9bca44e98" /><Relationship Type="http://schemas.openxmlformats.org/officeDocument/2006/relationships/notesSlide" Target="/ppt/notesSlides/notesSlide14.xml" Id="R971925541c0046ef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179d50f56dd4bf9" /><Relationship Type="http://schemas.openxmlformats.org/officeDocument/2006/relationships/notesSlide" Target="/ppt/notesSlides/notesSlide15.xml" Id="R10b13158e510411f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62358a6ca4e4a5e" /><Relationship Type="http://schemas.openxmlformats.org/officeDocument/2006/relationships/notesSlide" Target="/ppt/notesSlides/notesSlide16.xml" Id="R828fe29517f04276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748062b504e4ffa" /><Relationship Type="http://schemas.openxmlformats.org/officeDocument/2006/relationships/notesSlide" Target="/ppt/notesSlides/notesSlide17.xml" Id="R689c52fb15394af8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3c0ac53edf6497e" /><Relationship Type="http://schemas.openxmlformats.org/officeDocument/2006/relationships/notesSlide" Target="/ppt/notesSlides/notesSlide18.xml" Id="R58ee2e5ddcf3475b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bf5e89d548446ff" /><Relationship Type="http://schemas.openxmlformats.org/officeDocument/2006/relationships/notesSlide" Target="/ppt/notesSlides/notesSlide19.xml" Id="R0039513aa4bc4cb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箴言第9章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Proverbs 9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9:1  |  Proverbs 9:1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智慧建造房屋， 鑿成七根柱子，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Wisdom hath builded her house, she hath hewn out her seven pillars: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9:2  |  Proverbs 9:2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宰殺牲畜， 調和旨酒， 設擺筵席；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She hath killed her beasts; she hath mingled her wine; she hath also furnished her table.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9:3  |  Proverbs 9:3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打發使女出去， 自己在城中至高處呼叫，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She hath sent forth her maidens: she crieth upon the highest places of the city,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9:4  |  Proverbs 9:4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說：誰是愚蒙人，可以轉到這裏來！ 又對那無知的人說：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Whoso is simple, let him turn in hither: as for him that wanteth understanding, she saith to him,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9:5  |  Proverbs 9:5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你們來，吃我的餅， 喝我調和的酒。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Come, eat of my bread, and drink of the wine which I have mingled.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9:6  |  Proverbs 9:6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你們愚蒙人，要捨棄[愚蒙]， 就得存活，並要走光明的道。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Forsake the foolish, and live; and go in the way of understanding.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9:7  |  Proverbs 9:7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指斥褻慢人的，必受辱罵； 責備惡人的，必被玷污。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that reproveth a scorner getteth to himself shame: and he that rebuketh a wicked man getteth himself a blot.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9:8  |  Proverbs 9:8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不要責備褻慢人，恐怕他恨你； 要責備智慧人，他必愛你。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Reprove not a scorner, lest he hate thee: rebuke a wise man, and he will love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9:9  |  Proverbs 9:9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[教導]智慧人，他就越發有智慧； 指示義人，他就增長學問。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Give instruction to a wise man, and he will be yet wiser: teach a just man, and he will increase in learning.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9:10  |  Proverbs 9:10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敬畏耶和華是智慧的開端； 認識至聖者便是聰明。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fear of the LORD is the beginning of wisdom: and the knowledge of the holy is understanding.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9:11  |  Proverbs 9:11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你藉着我，日子必增多， 年歲也必加添。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by me thy days shall be multiplied, and the years of thy life shall be increased.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9:12  |  Proverbs 9:12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你若有智慧，是與自己有益； 你若褻慢，就必獨自擔當。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thou be wise, thou shalt be wise for thyself: but if thou scornest, thou alone shalt bear 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9:13  |  Proverbs 9:13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愚昧的婦人喧嚷； 她是愚蒙，一無所知。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foolish woman is clamorous: she is simple, and knoweth nothing.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9:14  |  Proverbs 9:14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她坐在自己的家門口， 坐在城中高處的座位上，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she sitteth at the door of her house, on a seat in the high places of the city,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9:15  |  Proverbs 9:15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呼叫過路的， 就是直行其道的人，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call passengers who go right on their ways: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9:16  |  Proverbs 9:16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說：誰是愚蒙人，可以轉到這裏來！ 又對那無知的人說：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Whoso is simple, let him turn in hither: and as for him that wanteth understanding, she saith to him,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9:17  |  Proverbs 9:17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偷來的水是甜的， 暗[吃的]餅是好的。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Stolen waters are sweet, and bread eaten in secret is pleasant.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9:18  |  Proverbs 9:18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人卻不知有陰魂在她那裏； 她的客在陰間的深處。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he knoweth not that the dead are there; and that her guests are in the depths of hell.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2026-08-30T07:17:29.2420000Z</dcterms:created>
  <dcterms:modified xsi:type="dcterms:W3CDTF">2026-08-30T07:17:29.2420000Z</dcterms:modified>
</coreProperties>
</file>