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feb26baaa5c4c8a" /><Relationship Type="http://schemas.openxmlformats.org/officeDocument/2006/relationships/extended-properties" Target="/docProps/app.xml" Id="Rc14a5f9268324eae" /><Relationship Type="http://schemas.openxmlformats.org/officeDocument/2006/relationships/officeDocument" Target="/ppt/presentation.xml" Id="Rb0d294ee38dd426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0c52684ddce4ba5"/>
  </p:sldMasterIdLst>
  <p:notesMasterIdLst>
    <p:notesMasterId xmlns:r="http://schemas.openxmlformats.org/officeDocument/2006/relationships" r:id="R664f26bf261245e8"/>
  </p:notesMasterIdLst>
  <p:sldIdLst>
    <p:sldId xmlns:r="http://schemas.openxmlformats.org/officeDocument/2006/relationships" id="256" r:id="Redd1fb57de51492e"/>
    <p:sldId xmlns:r="http://schemas.openxmlformats.org/officeDocument/2006/relationships" id="257" r:id="R0b93769e92b14589"/>
    <p:sldId xmlns:r="http://schemas.openxmlformats.org/officeDocument/2006/relationships" id="258" r:id="R8514bec346b542bd"/>
    <p:sldId xmlns:r="http://schemas.openxmlformats.org/officeDocument/2006/relationships" id="259" r:id="Rb747a8b98c5c450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71c18f83b9f475e" /><Relationship Type="http://schemas.openxmlformats.org/officeDocument/2006/relationships/slideMaster" Target="/ppt/slideMasters/slideMaster1.xml" Id="Rc0c52684ddce4ba5" /><Relationship Type="http://schemas.openxmlformats.org/officeDocument/2006/relationships/notesMaster" Target="/ppt/notesMasters/notesMaster1.xml" Id="R664f26bf261245e8" /><Relationship Type="http://schemas.openxmlformats.org/officeDocument/2006/relationships/presProps" Target="/ppt/presProps.xml" Id="R651c882865c14a2a" /><Relationship Type="http://schemas.openxmlformats.org/officeDocument/2006/relationships/tableStyles" Target="/ppt/tableStyles.xml" Id="Rbeb7080d934949d3" /><Relationship Type="http://schemas.openxmlformats.org/officeDocument/2006/relationships/slide" Target="/ppt/slides/slide1.xml" Id="Redd1fb57de51492e" /><Relationship Type="http://schemas.openxmlformats.org/officeDocument/2006/relationships/slide" Target="/ppt/slides/slide2.xml" Id="R0b93769e92b14589" /><Relationship Type="http://schemas.openxmlformats.org/officeDocument/2006/relationships/slide" Target="/ppt/slides/slide3.xml" Id="R8514bec346b542bd" /><Relationship Type="http://schemas.openxmlformats.org/officeDocument/2006/relationships/slide" Target="/ppt/slides/slide4.xml" Id="Rb747a8b98c5c450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be5de1e776a47a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3a5c0d7b2ca463d" /><Relationship Type="http://schemas.openxmlformats.org/officeDocument/2006/relationships/notesMaster" Target="/ppt/notesMasters/notesMaster1.xml" Id="R04f53154a01f440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fb6270271254227" /><Relationship Type="http://schemas.openxmlformats.org/officeDocument/2006/relationships/notesMaster" Target="/ppt/notesMasters/notesMaster1.xml" Id="R6251ede36f7245c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8a32a7e946d4e7a" /><Relationship Type="http://schemas.openxmlformats.org/officeDocument/2006/relationships/notesMaster" Target="/ppt/notesMasters/notesMaster1.xml" Id="R6361a26038fa495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f6c0c3bf4b84d81" /><Relationship Type="http://schemas.openxmlformats.org/officeDocument/2006/relationships/notesMaster" Target="/ppt/notesMasters/notesMaster1.xml" Id="Rb6c3ca9544bf4bc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8f338db343a4989" /><Relationship Type="http://schemas.openxmlformats.org/officeDocument/2006/relationships/image" Target="/ppt/media/image.png" Id="R7e2969e3b6814c3d" /><Relationship Type="http://schemas.openxmlformats.org/officeDocument/2006/relationships/image" Target="/ppt/media/image2.png" Id="R71d2eca563614231" /><Relationship Type="http://schemas.openxmlformats.org/officeDocument/2006/relationships/image" Target="/ppt/media/image.jpeg" Id="R70129648290b4351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d7425d678174fef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7e2969e3b6814c3d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71d2eca563614231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0129648290b4351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b995efb47b744e9" /><Relationship Type="http://schemas.openxmlformats.org/officeDocument/2006/relationships/slideLayout" Target="/ppt/slideLayouts/slideLayout1.xml" Id="Rbc5f0e90e77b44c8" /><Relationship Type="http://schemas.openxmlformats.org/officeDocument/2006/relationships/slideLayout" Target="/ppt/slideLayouts/slideLayout2.xml" Id="R9984f218b9584303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c5f0e90e77b44c8"/>
    <p:sldLayoutId xmlns:r="http://schemas.openxmlformats.org/officeDocument/2006/relationships" id="2147483650" r:id="R9984f218b9584303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cc78189fb3f494a" /><Relationship Type="http://schemas.openxmlformats.org/officeDocument/2006/relationships/notesSlide" Target="/ppt/notesSlides/notesSlide1.xml" Id="R9be94e4372f8438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7b748f044cb4414" /><Relationship Type="http://schemas.openxmlformats.org/officeDocument/2006/relationships/notesSlide" Target="/ppt/notesSlides/notesSlide2.xml" Id="Rbf805b564e894c9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1477f2d21fc4afe" /><Relationship Type="http://schemas.openxmlformats.org/officeDocument/2006/relationships/notesSlide" Target="/ppt/notesSlides/notesSlide3.xml" Id="Rb59f0353b93c4ec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68e5be0e2bd4fd6" /><Relationship Type="http://schemas.openxmlformats.org/officeDocument/2006/relationships/notesSlide" Target="/ppt/notesSlides/notesSlide4.xml" Id="Rc705c604e911408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詩篇第131章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131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131:1  |  Psalms 131:1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大衛上行之詩。 耶和華啊，我的心不狂傲， 我的眼不高大； 重大和測不透的事， 我也不敢行。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Song of degrees of David. LORD, my heart is not haughty, nor mine eyes lofty: neither do I exercise myself in great matters, or in things too high for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131:2  |  Psalms 131:2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我的心平穩安靜， 好像斷過奶的孩子在他母親的懷中； 我的心在我裏面真像斷過奶的孩子。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Surely I have behaved and quieted myself, as a child that is weaned of his mother: my soul is even as a weaned child.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131:3  |  Psalms 131:3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以色列啊，你當仰望耶和華， 從今時直到永遠！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Israel hope in the LORD from henceforth and for ever.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2026-08-30T04:29:46.6900000Z</dcterms:created>
  <dcterms:modified xsi:type="dcterms:W3CDTF">2026-08-30T04:29:46.6900000Z</dcterms:modified>
</coreProperties>
</file>