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418693790f463f" /><Relationship Type="http://schemas.openxmlformats.org/officeDocument/2006/relationships/extended-properties" Target="/docProps/app.xml" Id="Rb84f7a49942f4f56" /><Relationship Type="http://schemas.openxmlformats.org/officeDocument/2006/relationships/officeDocument" Target="/ppt/presentation.xml" Id="R559b8810afb04b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fe0e107e384b0b"/>
  </p:sldMasterIdLst>
  <p:notesMasterIdLst>
    <p:notesMasterId xmlns:r="http://schemas.openxmlformats.org/officeDocument/2006/relationships" r:id="R6edb85fc59614beb"/>
  </p:notesMasterIdLst>
  <p:sldIdLst>
    <p:sldId xmlns:r="http://schemas.openxmlformats.org/officeDocument/2006/relationships" id="256" r:id="Rb02139f866d449f7"/>
    <p:sldId xmlns:r="http://schemas.openxmlformats.org/officeDocument/2006/relationships" id="257" r:id="R0c62b3950a874e79"/>
    <p:sldId xmlns:r="http://schemas.openxmlformats.org/officeDocument/2006/relationships" id="258" r:id="R94e36878f8fe4c36"/>
    <p:sldId xmlns:r="http://schemas.openxmlformats.org/officeDocument/2006/relationships" id="259" r:id="R4791cb11d7714486"/>
    <p:sldId xmlns:r="http://schemas.openxmlformats.org/officeDocument/2006/relationships" id="260" r:id="R0e7c8dbf28b24726"/>
    <p:sldId xmlns:r="http://schemas.openxmlformats.org/officeDocument/2006/relationships" id="261" r:id="R6b227f413a7446f8"/>
    <p:sldId xmlns:r="http://schemas.openxmlformats.org/officeDocument/2006/relationships" id="262" r:id="R16c13b6285cb4f8f"/>
    <p:sldId xmlns:r="http://schemas.openxmlformats.org/officeDocument/2006/relationships" id="263" r:id="R4c5a6b09e96d455a"/>
    <p:sldId xmlns:r="http://schemas.openxmlformats.org/officeDocument/2006/relationships" id="264" r:id="R02f3b83bc5214ee7"/>
    <p:sldId xmlns:r="http://schemas.openxmlformats.org/officeDocument/2006/relationships" id="265" r:id="R4382be7b27204473"/>
    <p:sldId xmlns:r="http://schemas.openxmlformats.org/officeDocument/2006/relationships" id="266" r:id="Rfa8db021673a4c04"/>
    <p:sldId xmlns:r="http://schemas.openxmlformats.org/officeDocument/2006/relationships" id="267" r:id="Rc471efa0d0164ed6"/>
    <p:sldId xmlns:r="http://schemas.openxmlformats.org/officeDocument/2006/relationships" id="268" r:id="Rc590a696d9674976"/>
    <p:sldId xmlns:r="http://schemas.openxmlformats.org/officeDocument/2006/relationships" id="269" r:id="R4423581aa00b41c4"/>
    <p:sldId xmlns:r="http://schemas.openxmlformats.org/officeDocument/2006/relationships" id="270" r:id="R26c24431fec449fa"/>
    <p:sldId xmlns:r="http://schemas.openxmlformats.org/officeDocument/2006/relationships" id="271" r:id="Rf792f6d5016f4474"/>
    <p:sldId xmlns:r="http://schemas.openxmlformats.org/officeDocument/2006/relationships" id="272" r:id="R15507f836dc24dd3"/>
    <p:sldId xmlns:r="http://schemas.openxmlformats.org/officeDocument/2006/relationships" id="273" r:id="Re9b190ec986047dc"/>
    <p:sldId xmlns:r="http://schemas.openxmlformats.org/officeDocument/2006/relationships" id="274" r:id="Raec8798a70024335"/>
    <p:sldId xmlns:r="http://schemas.openxmlformats.org/officeDocument/2006/relationships" id="275" r:id="Rf345ec122fc44d1f"/>
    <p:sldId xmlns:r="http://schemas.openxmlformats.org/officeDocument/2006/relationships" id="276" r:id="R7a5d7f5aef2f45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5102a2b50f4d34" /><Relationship Type="http://schemas.openxmlformats.org/officeDocument/2006/relationships/slideMaster" Target="/ppt/slideMasters/slideMaster1.xml" Id="R2bfe0e107e384b0b" /><Relationship Type="http://schemas.openxmlformats.org/officeDocument/2006/relationships/notesMaster" Target="/ppt/notesMasters/notesMaster1.xml" Id="R6edb85fc59614beb" /><Relationship Type="http://schemas.openxmlformats.org/officeDocument/2006/relationships/presProps" Target="/ppt/presProps.xml" Id="Rd91d327923a9405e" /><Relationship Type="http://schemas.openxmlformats.org/officeDocument/2006/relationships/tableStyles" Target="/ppt/tableStyles.xml" Id="R37a929fa0fb348cf" /><Relationship Type="http://schemas.openxmlformats.org/officeDocument/2006/relationships/slide" Target="/ppt/slides/slide1.xml" Id="Rb02139f866d449f7" /><Relationship Type="http://schemas.openxmlformats.org/officeDocument/2006/relationships/slide" Target="/ppt/slides/slide2.xml" Id="R0c62b3950a874e79" /><Relationship Type="http://schemas.openxmlformats.org/officeDocument/2006/relationships/slide" Target="/ppt/slides/slide3.xml" Id="R94e36878f8fe4c36" /><Relationship Type="http://schemas.openxmlformats.org/officeDocument/2006/relationships/slide" Target="/ppt/slides/slide4.xml" Id="R4791cb11d7714486" /><Relationship Type="http://schemas.openxmlformats.org/officeDocument/2006/relationships/slide" Target="/ppt/slides/slide5.xml" Id="R0e7c8dbf28b24726" /><Relationship Type="http://schemas.openxmlformats.org/officeDocument/2006/relationships/slide" Target="/ppt/slides/slide6.xml" Id="R6b227f413a7446f8" /><Relationship Type="http://schemas.openxmlformats.org/officeDocument/2006/relationships/slide" Target="/ppt/slides/slide7.xml" Id="R16c13b6285cb4f8f" /><Relationship Type="http://schemas.openxmlformats.org/officeDocument/2006/relationships/slide" Target="/ppt/slides/slide8.xml" Id="R4c5a6b09e96d455a" /><Relationship Type="http://schemas.openxmlformats.org/officeDocument/2006/relationships/slide" Target="/ppt/slides/slide9.xml" Id="R02f3b83bc5214ee7" /><Relationship Type="http://schemas.openxmlformats.org/officeDocument/2006/relationships/slide" Target="/ppt/slides/slide10.xml" Id="R4382be7b27204473" /><Relationship Type="http://schemas.openxmlformats.org/officeDocument/2006/relationships/slide" Target="/ppt/slides/slide11.xml" Id="Rfa8db021673a4c04" /><Relationship Type="http://schemas.openxmlformats.org/officeDocument/2006/relationships/slide" Target="/ppt/slides/slide12.xml" Id="Rc471efa0d0164ed6" /><Relationship Type="http://schemas.openxmlformats.org/officeDocument/2006/relationships/slide" Target="/ppt/slides/slide13.xml" Id="Rc590a696d9674976" /><Relationship Type="http://schemas.openxmlformats.org/officeDocument/2006/relationships/slide" Target="/ppt/slides/slide14.xml" Id="R4423581aa00b41c4" /><Relationship Type="http://schemas.openxmlformats.org/officeDocument/2006/relationships/slide" Target="/ppt/slides/slide15.xml" Id="R26c24431fec449fa" /><Relationship Type="http://schemas.openxmlformats.org/officeDocument/2006/relationships/slide" Target="/ppt/slides/slide16.xml" Id="Rf792f6d5016f4474" /><Relationship Type="http://schemas.openxmlformats.org/officeDocument/2006/relationships/slide" Target="/ppt/slides/slide17.xml" Id="R15507f836dc24dd3" /><Relationship Type="http://schemas.openxmlformats.org/officeDocument/2006/relationships/slide" Target="/ppt/slides/slide18.xml" Id="Re9b190ec986047dc" /><Relationship Type="http://schemas.openxmlformats.org/officeDocument/2006/relationships/slide" Target="/ppt/slides/slide19.xml" Id="Raec8798a70024335" /><Relationship Type="http://schemas.openxmlformats.org/officeDocument/2006/relationships/slide" Target="/ppt/slides/slide20.xml" Id="Rf345ec122fc44d1f" /><Relationship Type="http://schemas.openxmlformats.org/officeDocument/2006/relationships/slide" Target="/ppt/slides/slide21.xml" Id="R7a5d7f5aef2f45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a08882a21249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5bac5566934d72" /><Relationship Type="http://schemas.openxmlformats.org/officeDocument/2006/relationships/notesMaster" Target="/ppt/notesMasters/notesMaster1.xml" Id="Rd398614976b044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73c9ef443c41fc" /><Relationship Type="http://schemas.openxmlformats.org/officeDocument/2006/relationships/notesMaster" Target="/ppt/notesMasters/notesMaster1.xml" Id="R9bb77bec4fe649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a31156d8484afe" /><Relationship Type="http://schemas.openxmlformats.org/officeDocument/2006/relationships/notesMaster" Target="/ppt/notesMasters/notesMaster1.xml" Id="R635db560072a4d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d898e9ab23401a" /><Relationship Type="http://schemas.openxmlformats.org/officeDocument/2006/relationships/notesMaster" Target="/ppt/notesMasters/notesMaster1.xml" Id="R72872a76ee8242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e415ccffdc4fe7" /><Relationship Type="http://schemas.openxmlformats.org/officeDocument/2006/relationships/notesMaster" Target="/ppt/notesMasters/notesMaster1.xml" Id="R4cb94596ba9349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014812912840d8" /><Relationship Type="http://schemas.openxmlformats.org/officeDocument/2006/relationships/notesMaster" Target="/ppt/notesMasters/notesMaster1.xml" Id="R03d0ff4594b644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0672ba3d844fa8" /><Relationship Type="http://schemas.openxmlformats.org/officeDocument/2006/relationships/notesMaster" Target="/ppt/notesMasters/notesMaster1.xml" Id="Rf1b9bebfe1fe4a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9a3a95a3704605" /><Relationship Type="http://schemas.openxmlformats.org/officeDocument/2006/relationships/notesMaster" Target="/ppt/notesMasters/notesMaster1.xml" Id="R6c26186185904c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65dc115b144de5" /><Relationship Type="http://schemas.openxmlformats.org/officeDocument/2006/relationships/notesMaster" Target="/ppt/notesMasters/notesMaster1.xml" Id="Rb8b4ecb5d30748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e1e644e944413c" /><Relationship Type="http://schemas.openxmlformats.org/officeDocument/2006/relationships/notesMaster" Target="/ppt/notesMasters/notesMaster1.xml" Id="Re0e36fb27366483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8758dc52264ca9" /><Relationship Type="http://schemas.openxmlformats.org/officeDocument/2006/relationships/notesMaster" Target="/ppt/notesMasters/notesMaster1.xml" Id="Ra0008036598d4e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04eb3f0ffc46e4" /><Relationship Type="http://schemas.openxmlformats.org/officeDocument/2006/relationships/notesMaster" Target="/ppt/notesMasters/notesMaster1.xml" Id="R21f5036d3a67434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2691e7c85b64883" /><Relationship Type="http://schemas.openxmlformats.org/officeDocument/2006/relationships/notesMaster" Target="/ppt/notesMasters/notesMaster1.xml" Id="Rc35528e281b54f9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b081b45c06640ba" /><Relationship Type="http://schemas.openxmlformats.org/officeDocument/2006/relationships/notesMaster" Target="/ppt/notesMasters/notesMaster1.xml" Id="R4ce78f5ce47141b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a8bacc79207421a" /><Relationship Type="http://schemas.openxmlformats.org/officeDocument/2006/relationships/notesMaster" Target="/ppt/notesMasters/notesMaster1.xml" Id="R46c5db5bcf1e4e2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b4104e48d9a4e3d" /><Relationship Type="http://schemas.openxmlformats.org/officeDocument/2006/relationships/notesMaster" Target="/ppt/notesMasters/notesMaster1.xml" Id="R0ad078235bfa498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96b6663b58e4815" /><Relationship Type="http://schemas.openxmlformats.org/officeDocument/2006/relationships/notesMaster" Target="/ppt/notesMasters/notesMaster1.xml" Id="Ra12c46d4b57d4e5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140461b890742e0" /><Relationship Type="http://schemas.openxmlformats.org/officeDocument/2006/relationships/notesMaster" Target="/ppt/notesMasters/notesMaster1.xml" Id="R8c264977de674e5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cf3a912f13a4eea" /><Relationship Type="http://schemas.openxmlformats.org/officeDocument/2006/relationships/notesMaster" Target="/ppt/notesMasters/notesMaster1.xml" Id="R2ba206c277034d1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2c2f4af338c4d72" /><Relationship Type="http://schemas.openxmlformats.org/officeDocument/2006/relationships/notesMaster" Target="/ppt/notesMasters/notesMaster1.xml" Id="R29daf63b8c0d4b3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0e288e9fde341b3" /><Relationship Type="http://schemas.openxmlformats.org/officeDocument/2006/relationships/notesMaster" Target="/ppt/notesMasters/notesMaster1.xml" Id="R2374925d07274b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6739d8af2840ec" /><Relationship Type="http://schemas.openxmlformats.org/officeDocument/2006/relationships/image" Target="/ppt/media/image.png" Id="Rd58bfc5233c940a4" /><Relationship Type="http://schemas.openxmlformats.org/officeDocument/2006/relationships/image" Target="/ppt/media/image2.png" Id="R278ae0b71f814d54" /><Relationship Type="http://schemas.openxmlformats.org/officeDocument/2006/relationships/image" Target="/ppt/media/image.jpeg" Id="Rf2f389ca9057454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dcca7136e04fb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58bfc5233c940a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78ae0b71f814d5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389ca9057454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b9d765db9a46cc" /><Relationship Type="http://schemas.openxmlformats.org/officeDocument/2006/relationships/slideLayout" Target="/ppt/slideLayouts/slideLayout1.xml" Id="R14b7bf25d0614818" /><Relationship Type="http://schemas.openxmlformats.org/officeDocument/2006/relationships/slideLayout" Target="/ppt/slideLayouts/slideLayout2.xml" Id="R6aea0d2ebcbb420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b7bf25d0614818"/>
    <p:sldLayoutId xmlns:r="http://schemas.openxmlformats.org/officeDocument/2006/relationships" id="2147483650" r:id="R6aea0d2ebcbb420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13b95967504ae4" /><Relationship Type="http://schemas.openxmlformats.org/officeDocument/2006/relationships/notesSlide" Target="/ppt/notesSlides/notesSlide1.xml" Id="R5cf8a0daa1f141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1788d37170498c" /><Relationship Type="http://schemas.openxmlformats.org/officeDocument/2006/relationships/notesSlide" Target="/ppt/notesSlides/notesSlide2.xml" Id="Rf6cb6e938f1945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2cd99fe83149e4" /><Relationship Type="http://schemas.openxmlformats.org/officeDocument/2006/relationships/notesSlide" Target="/ppt/notesSlides/notesSlide3.xml" Id="R9a13ed7590f048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65f2bd71164d7c" /><Relationship Type="http://schemas.openxmlformats.org/officeDocument/2006/relationships/notesSlide" Target="/ppt/notesSlides/notesSlide4.xml" Id="R4dcc7088b5704e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ec972cddd548b6" /><Relationship Type="http://schemas.openxmlformats.org/officeDocument/2006/relationships/notesSlide" Target="/ppt/notesSlides/notesSlide5.xml" Id="Refee0849c65944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8db5a9b6c745a4" /><Relationship Type="http://schemas.openxmlformats.org/officeDocument/2006/relationships/notesSlide" Target="/ppt/notesSlides/notesSlide6.xml" Id="R2f23ebc3dfee41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883af76e3e48cc" /><Relationship Type="http://schemas.openxmlformats.org/officeDocument/2006/relationships/notesSlide" Target="/ppt/notesSlides/notesSlide7.xml" Id="Rf916ae08af8943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ae5576f5174a97" /><Relationship Type="http://schemas.openxmlformats.org/officeDocument/2006/relationships/notesSlide" Target="/ppt/notesSlides/notesSlide8.xml" Id="R09495790eb884d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0f3258353f4dc7" /><Relationship Type="http://schemas.openxmlformats.org/officeDocument/2006/relationships/notesSlide" Target="/ppt/notesSlides/notesSlide9.xml" Id="R8c7de50f966e41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25dd137d63413c" /><Relationship Type="http://schemas.openxmlformats.org/officeDocument/2006/relationships/notesSlide" Target="/ppt/notesSlides/notesSlide10.xml" Id="Rc71d099a7e5445d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9598a6cc414424" /><Relationship Type="http://schemas.openxmlformats.org/officeDocument/2006/relationships/notesSlide" Target="/ppt/notesSlides/notesSlide11.xml" Id="Ra8a3dcbc68094b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cb72b6e1ab418e" /><Relationship Type="http://schemas.openxmlformats.org/officeDocument/2006/relationships/notesSlide" Target="/ppt/notesSlides/notesSlide12.xml" Id="R1f75eeda8399431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6001e8914e4c6d" /><Relationship Type="http://schemas.openxmlformats.org/officeDocument/2006/relationships/notesSlide" Target="/ppt/notesSlides/notesSlide13.xml" Id="R6688a8f7ce16489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165a9ebda24995" /><Relationship Type="http://schemas.openxmlformats.org/officeDocument/2006/relationships/notesSlide" Target="/ppt/notesSlides/notesSlide14.xml" Id="R2804f86c0d9044b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3a8198b6d74822" /><Relationship Type="http://schemas.openxmlformats.org/officeDocument/2006/relationships/notesSlide" Target="/ppt/notesSlides/notesSlide15.xml" Id="R945974fbe6824f3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b02b301b9e48ee" /><Relationship Type="http://schemas.openxmlformats.org/officeDocument/2006/relationships/notesSlide" Target="/ppt/notesSlides/notesSlide16.xml" Id="R4a312f634d9940a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42c939bea544d6" /><Relationship Type="http://schemas.openxmlformats.org/officeDocument/2006/relationships/notesSlide" Target="/ppt/notesSlides/notesSlide17.xml" Id="R0b256bb034804f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b749ce8f2849dd" /><Relationship Type="http://schemas.openxmlformats.org/officeDocument/2006/relationships/notesSlide" Target="/ppt/notesSlides/notesSlide18.xml" Id="R59c800679d63416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5b96282c8d4d23" /><Relationship Type="http://schemas.openxmlformats.org/officeDocument/2006/relationships/notesSlide" Target="/ppt/notesSlides/notesSlide19.xml" Id="R5b521891cb5645f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e065371b6b4fb8" /><Relationship Type="http://schemas.openxmlformats.org/officeDocument/2006/relationships/notesSlide" Target="/ppt/notesSlides/notesSlide20.xml" Id="R376f1daeda98456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44e5eb74b94fa6" /><Relationship Type="http://schemas.openxmlformats.org/officeDocument/2006/relationships/notesSlide" Target="/ppt/notesSlides/notesSlide21.xml" Id="R0d7aed89fc2c4e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  |  Job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拿瑪人瑣法回答說：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Zophar the Naamathite,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11:2  |  Job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這許多的言語豈不該回答嗎？ 多嘴多舌的人豈可稱為義嗎？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Should not the multitude of words be answered? and should a man full of talk be justified?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11:3  |  Job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你誇大的話豈能使人不作聲嗎？ 你戲笑的時候豈沒有人叫你害羞嗎？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Should thy lies make men hold their peace? and when thou mockest, shall no man make thee ashamed?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11:4  |  Job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你說：我的道理純全； 我在你眼前潔淨。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said, My doctrine is pure, and I am clean in thine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11:5  |  Job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惟願神說話； 願他開口攻擊你，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oh that God would speak, and open his lips against thee;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11:6  |  Job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並將智慧的奧祕指示你； 他有諸般的智識。 所以當知道神追討你 比你罪孽該得的還少。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he would shew thee the secrets of wisdom, that they are double to that which is! Know therefore that God exacteth of thee less than thine iniquity deserveth.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11:7  |  Job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你考察就能測透神嗎？ 你豈能盡情測透全能者嗎？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by searching find out God? canst thou find out the Almighty unto perfection?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11:8  |  Job 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他[的智慧]高於天，你還能做甚麼？ 深於陰間，你還能知道甚麼？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as high as heaven; what canst thou do? deeper than hell; what canst thou know?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11:9  |  Job 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其量比地長， 比海寬。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measure thereof is longer than the earth, and broader than the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11:10  |  Job 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他若經過，將人拘禁， 招人受審，誰能阻擋他呢？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cut off, and shut up, or gather together, then who can hinder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11:11  |  Job 11:11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他本知道虛妄的人； 人的罪孽，他雖不留意，還是無所不見。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knoweth vain men: he seeth wickedness also; will he not then consider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11:12  |  Job 11:12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空虛的人卻毫無知識； 人生在世[好像]野驢的駒子。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vain man would be wise, though man be born like a wild ass’s colt.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11:13  |  Job 11:13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你若將心安正， 又向主舉手；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prepare thine heart, and stretch out thine hands toward him;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11:14  |  Job 11:14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你手裏若有罪孽， 就當遠遠地除掉， 也不容非義住在你帳棚之中。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iniquity be in thine hand, put it far away, and let not wickedness dwell in thy tabernacles.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11:15  |  Job 11:15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那時，你必仰起臉來毫無斑點； 你也必堅固，無所懼怕。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then shalt thou lift up thy face without spot; yea, thou shalt be stedfast, and shalt not fear: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11:16  |  Job 11:16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你必忘記你的苦楚， 就是想起也如流過去的水一樣。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thou shalt forget thy misery, and remember it as waters that pass away: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11:17  |  Job 11:17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你在世的日子要比正午更明， 雖有黑暗仍像早晨。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thine age shall be clearer than the noonday; thou shalt shine forth, thou shalt be as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11:18  |  Job 11:18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你因有指望就必穩固， 也必[四圍]巡查，坦然安息。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be secure, because there is hope; yea, thou shalt dig about thee, and thou shalt take thy rest in safety.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11:19  |  Job 11:19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你躺臥，無人驚嚇， 且有許多人向你求恩。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thou shalt lie down, and none shall make thee afraid; yea, many shall make suit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11:20  |  Job 11:20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但惡人的眼目必要失明。 他們無路可逃； 他們的指望就是氣絕。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eyes of the wicked shall fail, and they shall not escape, and their hope shall be as the giving up of the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2026-08-30T04:24:24.6130000Z</dcterms:created>
  <dcterms:modified xsi:type="dcterms:W3CDTF">2026-08-30T04:24:24.6130000Z</dcterms:modified>
</coreProperties>
</file>