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86c2516b05f4868" /><Relationship Type="http://schemas.openxmlformats.org/officeDocument/2006/relationships/extended-properties" Target="/docProps/app.xml" Id="Rc0b4527902cc4661" /><Relationship Type="http://schemas.openxmlformats.org/officeDocument/2006/relationships/officeDocument" Target="/ppt/presentation.xml" Id="Rf8852c0b9da5452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bb794934e044af6"/>
  </p:sldMasterIdLst>
  <p:notesMasterIdLst>
    <p:notesMasterId xmlns:r="http://schemas.openxmlformats.org/officeDocument/2006/relationships" r:id="Rb4ef5f70740b4c69"/>
  </p:notesMasterIdLst>
  <p:sldIdLst>
    <p:sldId xmlns:r="http://schemas.openxmlformats.org/officeDocument/2006/relationships" id="256" r:id="Rb849e9b166f84675"/>
    <p:sldId xmlns:r="http://schemas.openxmlformats.org/officeDocument/2006/relationships" id="257" r:id="Rb4e55124d36f4ed8"/>
    <p:sldId xmlns:r="http://schemas.openxmlformats.org/officeDocument/2006/relationships" id="258" r:id="R291b6a52d8bc40fe"/>
    <p:sldId xmlns:r="http://schemas.openxmlformats.org/officeDocument/2006/relationships" id="259" r:id="Rec5812859cab4531"/>
    <p:sldId xmlns:r="http://schemas.openxmlformats.org/officeDocument/2006/relationships" id="260" r:id="R65c8c7258b544974"/>
    <p:sldId xmlns:r="http://schemas.openxmlformats.org/officeDocument/2006/relationships" id="261" r:id="Rfe99c5575b7b4bf2"/>
    <p:sldId xmlns:r="http://schemas.openxmlformats.org/officeDocument/2006/relationships" id="262" r:id="R927273c7dbab47f8"/>
    <p:sldId xmlns:r="http://schemas.openxmlformats.org/officeDocument/2006/relationships" id="263" r:id="R23708f4f7f95418b"/>
    <p:sldId xmlns:r="http://schemas.openxmlformats.org/officeDocument/2006/relationships" id="264" r:id="Raddcbc7a38d543c6"/>
    <p:sldId xmlns:r="http://schemas.openxmlformats.org/officeDocument/2006/relationships" id="265" r:id="R3a529ee813d64a68"/>
    <p:sldId xmlns:r="http://schemas.openxmlformats.org/officeDocument/2006/relationships" id="266" r:id="Rda63d9def1094a79"/>
    <p:sldId xmlns:r="http://schemas.openxmlformats.org/officeDocument/2006/relationships" id="267" r:id="Rf52c58aa65c9495a"/>
    <p:sldId xmlns:r="http://schemas.openxmlformats.org/officeDocument/2006/relationships" id="268" r:id="Rebb30eb709d7454e"/>
    <p:sldId xmlns:r="http://schemas.openxmlformats.org/officeDocument/2006/relationships" id="269" r:id="Rdc2f2760c89e4bb6"/>
    <p:sldId xmlns:r="http://schemas.openxmlformats.org/officeDocument/2006/relationships" id="270" r:id="Rd1a2c916a0b54690"/>
    <p:sldId xmlns:r="http://schemas.openxmlformats.org/officeDocument/2006/relationships" id="271" r:id="R340eae3cea8c4b7e"/>
    <p:sldId xmlns:r="http://schemas.openxmlformats.org/officeDocument/2006/relationships" id="272" r:id="Rcc419635188f4386"/>
    <p:sldId xmlns:r="http://schemas.openxmlformats.org/officeDocument/2006/relationships" id="273" r:id="R058f16e1ac6d4d5b"/>
    <p:sldId xmlns:r="http://schemas.openxmlformats.org/officeDocument/2006/relationships" id="274" r:id="R677d6a87a76d46ed"/>
    <p:sldId xmlns:r="http://schemas.openxmlformats.org/officeDocument/2006/relationships" id="275" r:id="R84bab09bcb5b46e4"/>
    <p:sldId xmlns:r="http://schemas.openxmlformats.org/officeDocument/2006/relationships" id="276" r:id="Ra690e6359b5949e9"/>
    <p:sldId xmlns:r="http://schemas.openxmlformats.org/officeDocument/2006/relationships" id="277" r:id="R3db345f497bd4135"/>
    <p:sldId xmlns:r="http://schemas.openxmlformats.org/officeDocument/2006/relationships" id="278" r:id="R57f9ddefa6f14ada"/>
    <p:sldId xmlns:r="http://schemas.openxmlformats.org/officeDocument/2006/relationships" id="279" r:id="R10ef8b2da9c64f24"/>
    <p:sldId xmlns:r="http://schemas.openxmlformats.org/officeDocument/2006/relationships" id="280" r:id="R2aed2055b667449c"/>
    <p:sldId xmlns:r="http://schemas.openxmlformats.org/officeDocument/2006/relationships" id="281" r:id="Read60f3a1478455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fd7853220eb4d04" /><Relationship Type="http://schemas.openxmlformats.org/officeDocument/2006/relationships/slideMaster" Target="/ppt/slideMasters/slideMaster1.xml" Id="Rdbb794934e044af6" /><Relationship Type="http://schemas.openxmlformats.org/officeDocument/2006/relationships/notesMaster" Target="/ppt/notesMasters/notesMaster1.xml" Id="Rb4ef5f70740b4c69" /><Relationship Type="http://schemas.openxmlformats.org/officeDocument/2006/relationships/presProps" Target="/ppt/presProps.xml" Id="R61a8f4aa2f6246d5" /><Relationship Type="http://schemas.openxmlformats.org/officeDocument/2006/relationships/tableStyles" Target="/ppt/tableStyles.xml" Id="R40f37aa369aa4007" /><Relationship Type="http://schemas.openxmlformats.org/officeDocument/2006/relationships/slide" Target="/ppt/slides/slide1.xml" Id="Rb849e9b166f84675" /><Relationship Type="http://schemas.openxmlformats.org/officeDocument/2006/relationships/slide" Target="/ppt/slides/slide2.xml" Id="Rb4e55124d36f4ed8" /><Relationship Type="http://schemas.openxmlformats.org/officeDocument/2006/relationships/slide" Target="/ppt/slides/slide3.xml" Id="R291b6a52d8bc40fe" /><Relationship Type="http://schemas.openxmlformats.org/officeDocument/2006/relationships/slide" Target="/ppt/slides/slide4.xml" Id="Rec5812859cab4531" /><Relationship Type="http://schemas.openxmlformats.org/officeDocument/2006/relationships/slide" Target="/ppt/slides/slide5.xml" Id="R65c8c7258b544974" /><Relationship Type="http://schemas.openxmlformats.org/officeDocument/2006/relationships/slide" Target="/ppt/slides/slide6.xml" Id="Rfe99c5575b7b4bf2" /><Relationship Type="http://schemas.openxmlformats.org/officeDocument/2006/relationships/slide" Target="/ppt/slides/slide7.xml" Id="R927273c7dbab47f8" /><Relationship Type="http://schemas.openxmlformats.org/officeDocument/2006/relationships/slide" Target="/ppt/slides/slide8.xml" Id="R23708f4f7f95418b" /><Relationship Type="http://schemas.openxmlformats.org/officeDocument/2006/relationships/slide" Target="/ppt/slides/slide9.xml" Id="Raddcbc7a38d543c6" /><Relationship Type="http://schemas.openxmlformats.org/officeDocument/2006/relationships/slide" Target="/ppt/slides/slide10.xml" Id="R3a529ee813d64a68" /><Relationship Type="http://schemas.openxmlformats.org/officeDocument/2006/relationships/slide" Target="/ppt/slides/slide11.xml" Id="Rda63d9def1094a79" /><Relationship Type="http://schemas.openxmlformats.org/officeDocument/2006/relationships/slide" Target="/ppt/slides/slide12.xml" Id="Rf52c58aa65c9495a" /><Relationship Type="http://schemas.openxmlformats.org/officeDocument/2006/relationships/slide" Target="/ppt/slides/slide13.xml" Id="Rebb30eb709d7454e" /><Relationship Type="http://schemas.openxmlformats.org/officeDocument/2006/relationships/slide" Target="/ppt/slides/slide14.xml" Id="Rdc2f2760c89e4bb6" /><Relationship Type="http://schemas.openxmlformats.org/officeDocument/2006/relationships/slide" Target="/ppt/slides/slide15.xml" Id="Rd1a2c916a0b54690" /><Relationship Type="http://schemas.openxmlformats.org/officeDocument/2006/relationships/slide" Target="/ppt/slides/slide16.xml" Id="R340eae3cea8c4b7e" /><Relationship Type="http://schemas.openxmlformats.org/officeDocument/2006/relationships/slide" Target="/ppt/slides/slide17.xml" Id="Rcc419635188f4386" /><Relationship Type="http://schemas.openxmlformats.org/officeDocument/2006/relationships/slide" Target="/ppt/slides/slide18.xml" Id="R058f16e1ac6d4d5b" /><Relationship Type="http://schemas.openxmlformats.org/officeDocument/2006/relationships/slide" Target="/ppt/slides/slide19.xml" Id="R677d6a87a76d46ed" /><Relationship Type="http://schemas.openxmlformats.org/officeDocument/2006/relationships/slide" Target="/ppt/slides/slide20.xml" Id="R84bab09bcb5b46e4" /><Relationship Type="http://schemas.openxmlformats.org/officeDocument/2006/relationships/slide" Target="/ppt/slides/slide21.xml" Id="Ra690e6359b5949e9" /><Relationship Type="http://schemas.openxmlformats.org/officeDocument/2006/relationships/slide" Target="/ppt/slides/slide22.xml" Id="R3db345f497bd4135" /><Relationship Type="http://schemas.openxmlformats.org/officeDocument/2006/relationships/slide" Target="/ppt/slides/slide23.xml" Id="R57f9ddefa6f14ada" /><Relationship Type="http://schemas.openxmlformats.org/officeDocument/2006/relationships/slide" Target="/ppt/slides/slide24.xml" Id="R10ef8b2da9c64f24" /><Relationship Type="http://schemas.openxmlformats.org/officeDocument/2006/relationships/slide" Target="/ppt/slides/slide25.xml" Id="R2aed2055b667449c" /><Relationship Type="http://schemas.openxmlformats.org/officeDocument/2006/relationships/slide" Target="/ppt/slides/slide26.xml" Id="Read60f3a1478455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2ac234ca34e490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45acf2532054ec4" /><Relationship Type="http://schemas.openxmlformats.org/officeDocument/2006/relationships/notesMaster" Target="/ppt/notesMasters/notesMaster1.xml" Id="Rd53313dc0aaa4de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e7d1158db644176" /><Relationship Type="http://schemas.openxmlformats.org/officeDocument/2006/relationships/notesMaster" Target="/ppt/notesMasters/notesMaster1.xml" Id="R8e41ef5668e54f0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9fb6dc616d54a35" /><Relationship Type="http://schemas.openxmlformats.org/officeDocument/2006/relationships/notesMaster" Target="/ppt/notesMasters/notesMaster1.xml" Id="R7a93804881e44b0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8b971a6c14341e8" /><Relationship Type="http://schemas.openxmlformats.org/officeDocument/2006/relationships/notesMaster" Target="/ppt/notesMasters/notesMaster1.xml" Id="Rc65f4710057c466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888973d0ff1476a" /><Relationship Type="http://schemas.openxmlformats.org/officeDocument/2006/relationships/notesMaster" Target="/ppt/notesMasters/notesMaster1.xml" Id="Rafd11558068b421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f3f389d65c4633" /><Relationship Type="http://schemas.openxmlformats.org/officeDocument/2006/relationships/notesMaster" Target="/ppt/notesMasters/notesMaster1.xml" Id="Re0ffe79e762e48c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39d052ed5324c7c" /><Relationship Type="http://schemas.openxmlformats.org/officeDocument/2006/relationships/notesMaster" Target="/ppt/notesMasters/notesMaster1.xml" Id="Re5c26d71420c454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aeaa0f147f84f0d" /><Relationship Type="http://schemas.openxmlformats.org/officeDocument/2006/relationships/notesMaster" Target="/ppt/notesMasters/notesMaster1.xml" Id="R082a4a12ee6f4db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2ea8c83a31e430f" /><Relationship Type="http://schemas.openxmlformats.org/officeDocument/2006/relationships/notesMaster" Target="/ppt/notesMasters/notesMaster1.xml" Id="R0001a4a334de4bd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0ab1d27f30948a3" /><Relationship Type="http://schemas.openxmlformats.org/officeDocument/2006/relationships/notesMaster" Target="/ppt/notesMasters/notesMaster1.xml" Id="R1dfef689d9bb4eb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d3089a891f84cd8" /><Relationship Type="http://schemas.openxmlformats.org/officeDocument/2006/relationships/notesMaster" Target="/ppt/notesMasters/notesMaster1.xml" Id="Rad3236edaa10483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126c52434d341e1" /><Relationship Type="http://schemas.openxmlformats.org/officeDocument/2006/relationships/notesMaster" Target="/ppt/notesMasters/notesMaster1.xml" Id="R23feb110cbc6408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f40e438fd944d82" /><Relationship Type="http://schemas.openxmlformats.org/officeDocument/2006/relationships/notesMaster" Target="/ppt/notesMasters/notesMaster1.xml" Id="Re54f7b55061f4d5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c2c1d319fe84096" /><Relationship Type="http://schemas.openxmlformats.org/officeDocument/2006/relationships/notesMaster" Target="/ppt/notesMasters/notesMaster1.xml" Id="R458ec555d9d4448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4f721af13184ebb" /><Relationship Type="http://schemas.openxmlformats.org/officeDocument/2006/relationships/notesMaster" Target="/ppt/notesMasters/notesMaster1.xml" Id="R383f4f41814f46b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41c44a3740f49f8" /><Relationship Type="http://schemas.openxmlformats.org/officeDocument/2006/relationships/notesMaster" Target="/ppt/notesMasters/notesMaster1.xml" Id="Rd8801b0ab5ac41e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3bac46221154ab3" /><Relationship Type="http://schemas.openxmlformats.org/officeDocument/2006/relationships/notesMaster" Target="/ppt/notesMasters/notesMaster1.xml" Id="R73bea7eae2cd462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cb101aa9a69494e" /><Relationship Type="http://schemas.openxmlformats.org/officeDocument/2006/relationships/notesMaster" Target="/ppt/notesMasters/notesMaster1.xml" Id="R62f2aa37841241c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049a2140333412f" /><Relationship Type="http://schemas.openxmlformats.org/officeDocument/2006/relationships/notesMaster" Target="/ppt/notesMasters/notesMaster1.xml" Id="R2224f4ba83f2481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feaf81617ad4ff5" /><Relationship Type="http://schemas.openxmlformats.org/officeDocument/2006/relationships/notesMaster" Target="/ppt/notesMasters/notesMaster1.xml" Id="R89858a6c1d7842a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e934f4f0ae14ae8" /><Relationship Type="http://schemas.openxmlformats.org/officeDocument/2006/relationships/notesMaster" Target="/ppt/notesMasters/notesMaster1.xml" Id="Rf4e365cc92624a1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6d753fcf1424f0e" /><Relationship Type="http://schemas.openxmlformats.org/officeDocument/2006/relationships/notesMaster" Target="/ppt/notesMasters/notesMaster1.xml" Id="R3eb82cc5fce64a6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967106c3dba4eb3" /><Relationship Type="http://schemas.openxmlformats.org/officeDocument/2006/relationships/notesMaster" Target="/ppt/notesMasters/notesMaster1.xml" Id="Re30c226fa235482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8b8bb5b53214ebd" /><Relationship Type="http://schemas.openxmlformats.org/officeDocument/2006/relationships/notesMaster" Target="/ppt/notesMasters/notesMaster1.xml" Id="Rfd1c9c1b91b2457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9d017849ef24ef8" /><Relationship Type="http://schemas.openxmlformats.org/officeDocument/2006/relationships/notesMaster" Target="/ppt/notesMasters/notesMaster1.xml" Id="Rfd8d5a5233184e8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8eb93bc17554f6a" /><Relationship Type="http://schemas.openxmlformats.org/officeDocument/2006/relationships/notesMaster" Target="/ppt/notesMasters/notesMaster1.xml" Id="Rce5dec721d794c3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d65d4a07604bc9" /><Relationship Type="http://schemas.openxmlformats.org/officeDocument/2006/relationships/image" Target="/ppt/media/image.png" Id="Rfdbe1bcb578344e4" /><Relationship Type="http://schemas.openxmlformats.org/officeDocument/2006/relationships/image" Target="/ppt/media/image2.png" Id="Rc2f93a417eb04f3c" /><Relationship Type="http://schemas.openxmlformats.org/officeDocument/2006/relationships/image" Target="/ppt/media/image.jpeg" Id="Rbcd224aeee824e7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9b5b582f134fc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dbe1bcb578344e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2f93a417eb04f3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d224aeee824e7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8f597633e6a4bc7" /><Relationship Type="http://schemas.openxmlformats.org/officeDocument/2006/relationships/slideLayout" Target="/ppt/slideLayouts/slideLayout1.xml" Id="R37bcb93a56304109" /><Relationship Type="http://schemas.openxmlformats.org/officeDocument/2006/relationships/slideLayout" Target="/ppt/slideLayouts/slideLayout2.xml" Id="R9a1d01e9c6504b5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7bcb93a56304109"/>
    <p:sldLayoutId xmlns:r="http://schemas.openxmlformats.org/officeDocument/2006/relationships" id="2147483650" r:id="R9a1d01e9c6504b5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4cb4e855894733" /><Relationship Type="http://schemas.openxmlformats.org/officeDocument/2006/relationships/notesSlide" Target="/ppt/notesSlides/notesSlide1.xml" Id="R15024a1fd1454db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0ba4753f54432c" /><Relationship Type="http://schemas.openxmlformats.org/officeDocument/2006/relationships/notesSlide" Target="/ppt/notesSlides/notesSlide2.xml" Id="R68cc7d3c6bd8407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e811b6f5c2409c" /><Relationship Type="http://schemas.openxmlformats.org/officeDocument/2006/relationships/notesSlide" Target="/ppt/notesSlides/notesSlide3.xml" Id="R050f01b648694c9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41624839394661" /><Relationship Type="http://schemas.openxmlformats.org/officeDocument/2006/relationships/notesSlide" Target="/ppt/notesSlides/notesSlide4.xml" Id="Rc2f1cdc5bd5743c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36d3e55f074c53" /><Relationship Type="http://schemas.openxmlformats.org/officeDocument/2006/relationships/notesSlide" Target="/ppt/notesSlides/notesSlide5.xml" Id="Re91c81c5f08842d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66c397a79d4365" /><Relationship Type="http://schemas.openxmlformats.org/officeDocument/2006/relationships/notesSlide" Target="/ppt/notesSlides/notesSlide6.xml" Id="Rf3b2365773c84e6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6bd1fec9db43e7" /><Relationship Type="http://schemas.openxmlformats.org/officeDocument/2006/relationships/notesSlide" Target="/ppt/notesSlides/notesSlide7.xml" Id="R14c8dda6e2f2400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da2888d00b43e8" /><Relationship Type="http://schemas.openxmlformats.org/officeDocument/2006/relationships/notesSlide" Target="/ppt/notesSlides/notesSlide8.xml" Id="R6d1a2ef65c714bb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dc8c14601644a1" /><Relationship Type="http://schemas.openxmlformats.org/officeDocument/2006/relationships/notesSlide" Target="/ppt/notesSlides/notesSlide9.xml" Id="R1915d126a0cc4d4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289b1437324be5" /><Relationship Type="http://schemas.openxmlformats.org/officeDocument/2006/relationships/notesSlide" Target="/ppt/notesSlides/notesSlide10.xml" Id="R1bf610b6a2844c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b2286d2b454311" /><Relationship Type="http://schemas.openxmlformats.org/officeDocument/2006/relationships/notesSlide" Target="/ppt/notesSlides/notesSlide11.xml" Id="R531d61cf0b9740e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cfe1f68b1243a1" /><Relationship Type="http://schemas.openxmlformats.org/officeDocument/2006/relationships/notesSlide" Target="/ppt/notesSlides/notesSlide12.xml" Id="Re92a37f305a4422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403862ce4943d5" /><Relationship Type="http://schemas.openxmlformats.org/officeDocument/2006/relationships/notesSlide" Target="/ppt/notesSlides/notesSlide13.xml" Id="R84e459c27c5c4f3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8d202465ad42ae" /><Relationship Type="http://schemas.openxmlformats.org/officeDocument/2006/relationships/notesSlide" Target="/ppt/notesSlides/notesSlide14.xml" Id="R29fc494f2f77458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fe3d531f2a48d2" /><Relationship Type="http://schemas.openxmlformats.org/officeDocument/2006/relationships/notesSlide" Target="/ppt/notesSlides/notesSlide15.xml" Id="R0f25d2dc5ac44a6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78d29a05824314" /><Relationship Type="http://schemas.openxmlformats.org/officeDocument/2006/relationships/notesSlide" Target="/ppt/notesSlides/notesSlide16.xml" Id="R40885c66676842c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e577ce45774bd9" /><Relationship Type="http://schemas.openxmlformats.org/officeDocument/2006/relationships/notesSlide" Target="/ppt/notesSlides/notesSlide17.xml" Id="Rf4eedf3473de49d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43048a8f854d0f" /><Relationship Type="http://schemas.openxmlformats.org/officeDocument/2006/relationships/notesSlide" Target="/ppt/notesSlides/notesSlide18.xml" Id="Re9447e2248a1439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372f6ca84f4287" /><Relationship Type="http://schemas.openxmlformats.org/officeDocument/2006/relationships/notesSlide" Target="/ppt/notesSlides/notesSlide19.xml" Id="Rbe319f0f950749a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6042fa0f914923" /><Relationship Type="http://schemas.openxmlformats.org/officeDocument/2006/relationships/notesSlide" Target="/ppt/notesSlides/notesSlide20.xml" Id="R22e96c40c639410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cfcec4d1db498e" /><Relationship Type="http://schemas.openxmlformats.org/officeDocument/2006/relationships/notesSlide" Target="/ppt/notesSlides/notesSlide21.xml" Id="R23cb74a40c814bb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4765be73fa4659" /><Relationship Type="http://schemas.openxmlformats.org/officeDocument/2006/relationships/notesSlide" Target="/ppt/notesSlides/notesSlide22.xml" Id="R795e6c53958e4b9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32f6dff1fa4f28" /><Relationship Type="http://schemas.openxmlformats.org/officeDocument/2006/relationships/notesSlide" Target="/ppt/notesSlides/notesSlide23.xml" Id="Rb561043282b942e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305a882d39413c" /><Relationship Type="http://schemas.openxmlformats.org/officeDocument/2006/relationships/notesSlide" Target="/ppt/notesSlides/notesSlide24.xml" Id="R4bc51a989c8d423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f5e34ee93149a7" /><Relationship Type="http://schemas.openxmlformats.org/officeDocument/2006/relationships/notesSlide" Target="/ppt/notesSlides/notesSlide25.xml" Id="Reb3a0f8e3e82444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7763c7ceb746a7" /><Relationship Type="http://schemas.openxmlformats.org/officeDocument/2006/relationships/notesSlide" Target="/ppt/notesSlides/notesSlide26.xml" Id="R44333b2a4fd14ec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Colossians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3:1  |  Colossians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所以，你們若真與基督一同復活，就當求在上面的事；那裏有基督坐在神的右邊。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ye then be risen with Christ, seek those things which are above, where Christ sitteth on the right hand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3:2  |  Colossians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你們要思念上面的事，不要思念地上的事。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Set your affection on things above, not on things on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3:3  |  Colossians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因為你們已經死了，你們的生命與基督一同藏在神裏面。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ye are dead, and your life is hid with Christ in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3:4  |  Colossians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基督是我們的生命，他顯現的時候，你們也要與他一同顯現在榮耀裏。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Christ, who is our life, shall appear, then shall ye also appear with him in glory.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3:5  |  Colossians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所以，要治死你們在地上的肢體，就如淫亂、污穢、邪情、惡慾，和貪婪（貪婪就與拜偶像一樣）。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Mortify therefore your members which are upon the earth; fornication, uncleanness, inordinate affection, evil concupiscence, and covetousness, which is idolatry: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3:6  |  Colossians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因這些事，神的忿怒必臨到那悖逆之子。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which things’ sake the wrath of God cometh on the children of disobedience: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3:7  |  Colossians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當你們在這些事中活着的時候，也曾這樣行過。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which ye also walked some time, when ye lived in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3:8  |  Colossians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但現在你們要棄絕這一切的事，以及惱恨、忿怒、惡毒、毀謗，並口中污穢的言語。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 ye also put off all these; anger, wrath, malice, blasphemy, filthy communication out of your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3:9  |  Colossians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不要彼此說謊；因你們已經脫去舊人和舊人的行為，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Lie not one to another, seeing that ye have put off the old man with his deeds;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3:10  |  Colossians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穿上了新人。這新人在知識上漸漸更新，正如造他主的形像。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have put on the new man, which is renewed in knowledge after the image of him that created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3:11  |  Colossians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在此並不分希臘人、猶太人，受割禮的、未受割禮的，化外人、西古提人，為奴的、自主的，惟有基督是包括一切，又住在各人之內。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there is neither Greek nor Jew, circumcision nor uncircumcision, Barbarian, Scythian, bond nor free: but Christ is all, and in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3:12  |  Colossians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所以，你們既是神的選民，聖潔蒙愛的人，就要存憐憫、恩慈、謙虛、溫柔、忍耐的心。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Put on therefore, as the elect of God, holy and beloved, bowels of mercies, kindness, humbleness of mind, meekness, longsuffering;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3:13  |  Colossians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倘若這人與那人有嫌隙，總要彼此包容，彼此饒恕；主怎樣饒恕了你們，你們也要怎樣饒恕人。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Forbearing one another, and forgiving one another, if any man have a quarrel against any: even as Christ forgave you, so also do ye.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3:14  |  Colossians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在這一切之外，要存着愛心，愛心就是聯絡全德的。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above all these things put on charity, which is the bond of perfectness.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3:15  |  Colossians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又要叫基督的平安在你們心裏作主；你們也為此蒙召，歸為一體；且要存感謝的心。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let the peace of God rule in your hearts, to the which also ye are called in one body; and be ye thankful.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3:16  |  Colossians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當用各樣的智慧，把基督的道理豐豐富富地存在心裏，用詩章、頌詞、靈歌，彼此教導，互相勸戒，心被恩感，歌頌神。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word of Christ dwell in you richly in all wisdom; teaching and admonishing one another in psalms and hymns and spiritual songs, singing with grace in your hearts to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3:17  |  Colossians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無論做甚麼，或說話或行事，都要奉主耶穌的名，藉着他感謝父神。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what soever ye do in word or deed, do all in the name of the Lord Jesus, giving thanks to God and the Father by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3:18  |  Colossians 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你們作妻子的，當順服自己的丈夫，這在主裏面是相宜的。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Wives, submit yourselves unto your own husbands, as it is fit in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3:19  |  Colossians 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你們作丈夫的，要愛你們的妻子，不可苦待她們。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Husbands, love your wives, and be not bitter against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3:20  |  Colossians 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你們作兒女的，要凡事聽從父母，因為這是主所喜悅的。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Children, obey your parents in all things: for this is well pleasing unto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3:21  |  Colossians 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你們作父親的，不要惹兒女的氣，恐怕他們失了志氣。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Fathers, provoke not your children to anger, lest they be discouraged.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3:22  |  Colossians 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你們作僕人的，要凡事聽從你們肉身的主人，不要只在眼前事奉，像是討人喜歡的，總要存心誠實敬畏主。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Servants, obey in all things your masters according to the flesh; not with eyeservice, as menpleasers; but in singleness of heart, fearing God: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3:23  |  Colossians 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無論做甚麼，都要從心裏做，像是給主做的，不是給人做的，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what soever ye do, do it heartily, as to the Lord, and not unto men;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3:24  |  Colossians 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因你們知道從主那裏必得着基業為賞賜；你們所事奉的乃是主基督。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Knowing that of the Lord ye shall receive the reward of the inheritance: for ye serve the Lord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歌羅西書 3:25  |  Colossians 3:25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那行不義的必受不義的報應；[主]並不偏待人。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that doeth wrong shall receive for the wrong which he hath done: and there is no respect of persons.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2026-08-30T06:45:57.1020000Z</dcterms:created>
  <dcterms:modified xsi:type="dcterms:W3CDTF">2026-08-30T06:45:57.1020000Z</dcterms:modified>
</coreProperties>
</file>