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c2c8d30e8f643b5" /><Relationship Type="http://schemas.openxmlformats.org/officeDocument/2006/relationships/extended-properties" Target="/docProps/app.xml" Id="R080d7cc1e0084c61" /><Relationship Type="http://schemas.openxmlformats.org/officeDocument/2006/relationships/officeDocument" Target="/ppt/presentation.xml" Id="R2d1960f5ca594a0f" /></Relationships>
</file>

<file path=ppt/presentation.xml><?xml version="1.0" encoding="utf-8"?>
<p:presentation xmlns:p="http://schemas.openxmlformats.org/presentationml/2006/main">
  <p:sldMasterIdLst>
    <p:sldMasterId xmlns:r="http://schemas.openxmlformats.org/officeDocument/2006/relationships" id="2147483648" r:id="R3b1872b1ed8f4237"/>
  </p:sldMasterIdLst>
  <p:notesMasterIdLst>
    <p:notesMasterId xmlns:r="http://schemas.openxmlformats.org/officeDocument/2006/relationships" r:id="R44776982a3844372"/>
  </p:notesMasterIdLst>
  <p:sldIdLst>
    <p:sldId xmlns:r="http://schemas.openxmlformats.org/officeDocument/2006/relationships" id="256" r:id="R30150b3b2cac475c"/>
    <p:sldId xmlns:r="http://schemas.openxmlformats.org/officeDocument/2006/relationships" id="257" r:id="R267b92b033884a0a"/>
    <p:sldId xmlns:r="http://schemas.openxmlformats.org/officeDocument/2006/relationships" id="258" r:id="R1fe144ad488c427c"/>
    <p:sldId xmlns:r="http://schemas.openxmlformats.org/officeDocument/2006/relationships" id="259" r:id="R893fcfe200474477"/>
    <p:sldId xmlns:r="http://schemas.openxmlformats.org/officeDocument/2006/relationships" id="260" r:id="R3725fbd198604f66"/>
    <p:sldId xmlns:r="http://schemas.openxmlformats.org/officeDocument/2006/relationships" id="261" r:id="R2e031c792c2c4d05"/>
    <p:sldId xmlns:r="http://schemas.openxmlformats.org/officeDocument/2006/relationships" id="262" r:id="Rd45e35c257e94ee8"/>
    <p:sldId xmlns:r="http://schemas.openxmlformats.org/officeDocument/2006/relationships" id="263" r:id="R1d425fe55407479f"/>
    <p:sldId xmlns:r="http://schemas.openxmlformats.org/officeDocument/2006/relationships" id="264" r:id="Reb1a947adc8741a3"/>
    <p:sldId xmlns:r="http://schemas.openxmlformats.org/officeDocument/2006/relationships" id="265" r:id="R9e371e8601a94abb"/>
    <p:sldId xmlns:r="http://schemas.openxmlformats.org/officeDocument/2006/relationships" id="266" r:id="R97a41fe6f1c544e0"/>
    <p:sldId xmlns:r="http://schemas.openxmlformats.org/officeDocument/2006/relationships" id="267" r:id="R2c9390ebd8c646b6"/>
    <p:sldId xmlns:r="http://schemas.openxmlformats.org/officeDocument/2006/relationships" id="268" r:id="Rb32be09f1cd74f11"/>
    <p:sldId xmlns:r="http://schemas.openxmlformats.org/officeDocument/2006/relationships" id="269" r:id="R39742098ddbe4590"/>
    <p:sldId xmlns:r="http://schemas.openxmlformats.org/officeDocument/2006/relationships" id="270" r:id="R0de7c4acd23847b4"/>
    <p:sldId xmlns:r="http://schemas.openxmlformats.org/officeDocument/2006/relationships" id="271" r:id="Ra3fb0c948a5c465c"/>
    <p:sldId xmlns:r="http://schemas.openxmlformats.org/officeDocument/2006/relationships" id="272" r:id="R30444e9526f241aa"/>
    <p:sldId xmlns:r="http://schemas.openxmlformats.org/officeDocument/2006/relationships" id="273" r:id="R5feaf9901b2049d0"/>
    <p:sldId xmlns:r="http://schemas.openxmlformats.org/officeDocument/2006/relationships" id="274" r:id="R84165ce7be594c62"/>
    <p:sldId xmlns:r="http://schemas.openxmlformats.org/officeDocument/2006/relationships" id="275" r:id="R975a0f5b10254ae6"/>
    <p:sldId xmlns:r="http://schemas.openxmlformats.org/officeDocument/2006/relationships" id="276" r:id="R453775e8b5be4ba6"/>
    <p:sldId xmlns:r="http://schemas.openxmlformats.org/officeDocument/2006/relationships" id="277" r:id="R50f8ad8c07854286"/>
    <p:sldId xmlns:r="http://schemas.openxmlformats.org/officeDocument/2006/relationships" id="278" r:id="R56a15e5e3e934399"/>
    <p:sldId xmlns:r="http://schemas.openxmlformats.org/officeDocument/2006/relationships" id="279" r:id="R19e15ceef5124787"/>
    <p:sldId xmlns:r="http://schemas.openxmlformats.org/officeDocument/2006/relationships" id="280" r:id="R93ed75444f3f4327"/>
    <p:sldId xmlns:r="http://schemas.openxmlformats.org/officeDocument/2006/relationships" id="281" r:id="Ra5e2b8398bb1498e"/>
    <p:sldId xmlns:r="http://schemas.openxmlformats.org/officeDocument/2006/relationships" id="282" r:id="R7b0a26f5aa874467"/>
    <p:sldId xmlns:r="http://schemas.openxmlformats.org/officeDocument/2006/relationships" id="283" r:id="R422c26c2c7094c42"/>
    <p:sldId xmlns:r="http://schemas.openxmlformats.org/officeDocument/2006/relationships" id="284" r:id="R99a7bbb6988e415a"/>
    <p:sldId xmlns:r="http://schemas.openxmlformats.org/officeDocument/2006/relationships" id="285" r:id="R477210522aa642d4"/>
    <p:sldId xmlns:r="http://schemas.openxmlformats.org/officeDocument/2006/relationships" id="286" r:id="R0d0ad9787d024106"/>
    <p:sldId xmlns:r="http://schemas.openxmlformats.org/officeDocument/2006/relationships" id="287" r:id="Re59af82799284cc2"/>
    <p:sldId xmlns:r="http://schemas.openxmlformats.org/officeDocument/2006/relationships" id="288" r:id="R1560aeb28f5e44d8"/>
    <p:sldId xmlns:r="http://schemas.openxmlformats.org/officeDocument/2006/relationships" id="289" r:id="Rf89deaf1235b4b82"/>
    <p:sldId xmlns:r="http://schemas.openxmlformats.org/officeDocument/2006/relationships" id="290" r:id="Rbbffbc9453964243"/>
    <p:sldId xmlns:r="http://schemas.openxmlformats.org/officeDocument/2006/relationships" id="291" r:id="R40a7c81c74bf4cb1"/>
    <p:sldId xmlns:r="http://schemas.openxmlformats.org/officeDocument/2006/relationships" id="292" r:id="R7358317703a54bea"/>
    <p:sldId xmlns:r="http://schemas.openxmlformats.org/officeDocument/2006/relationships" id="293" r:id="R48a20cce5ac540db"/>
    <p:sldId xmlns:r="http://schemas.openxmlformats.org/officeDocument/2006/relationships" id="294" r:id="R4b6904756f5e4fe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a64492291574ee1" /><Relationship Type="http://schemas.openxmlformats.org/officeDocument/2006/relationships/slideMaster" Target="/ppt/slideMasters/slideMaster1.xml" Id="R3b1872b1ed8f4237" /><Relationship Type="http://schemas.openxmlformats.org/officeDocument/2006/relationships/notesMaster" Target="/ppt/notesMasters/notesMaster1.xml" Id="R44776982a3844372" /><Relationship Type="http://schemas.openxmlformats.org/officeDocument/2006/relationships/presProps" Target="/ppt/presProps.xml" Id="R2db702e52df84ee3" /><Relationship Type="http://schemas.openxmlformats.org/officeDocument/2006/relationships/tableStyles" Target="/ppt/tableStyles.xml" Id="R8f63e86b4b7141e0" /><Relationship Type="http://schemas.openxmlformats.org/officeDocument/2006/relationships/slide" Target="/ppt/slides/slide1.xml" Id="R30150b3b2cac475c" /><Relationship Type="http://schemas.openxmlformats.org/officeDocument/2006/relationships/slide" Target="/ppt/slides/slide2.xml" Id="R267b92b033884a0a" /><Relationship Type="http://schemas.openxmlformats.org/officeDocument/2006/relationships/slide" Target="/ppt/slides/slide3.xml" Id="R1fe144ad488c427c" /><Relationship Type="http://schemas.openxmlformats.org/officeDocument/2006/relationships/slide" Target="/ppt/slides/slide4.xml" Id="R893fcfe200474477" /><Relationship Type="http://schemas.openxmlformats.org/officeDocument/2006/relationships/slide" Target="/ppt/slides/slide5.xml" Id="R3725fbd198604f66" /><Relationship Type="http://schemas.openxmlformats.org/officeDocument/2006/relationships/slide" Target="/ppt/slides/slide6.xml" Id="R2e031c792c2c4d05" /><Relationship Type="http://schemas.openxmlformats.org/officeDocument/2006/relationships/slide" Target="/ppt/slides/slide7.xml" Id="Rd45e35c257e94ee8" /><Relationship Type="http://schemas.openxmlformats.org/officeDocument/2006/relationships/slide" Target="/ppt/slides/slide8.xml" Id="R1d425fe55407479f" /><Relationship Type="http://schemas.openxmlformats.org/officeDocument/2006/relationships/slide" Target="/ppt/slides/slide9.xml" Id="Reb1a947adc8741a3" /><Relationship Type="http://schemas.openxmlformats.org/officeDocument/2006/relationships/slide" Target="/ppt/slides/slide10.xml" Id="R9e371e8601a94abb" /><Relationship Type="http://schemas.openxmlformats.org/officeDocument/2006/relationships/slide" Target="/ppt/slides/slide11.xml" Id="R97a41fe6f1c544e0" /><Relationship Type="http://schemas.openxmlformats.org/officeDocument/2006/relationships/slide" Target="/ppt/slides/slide12.xml" Id="R2c9390ebd8c646b6" /><Relationship Type="http://schemas.openxmlformats.org/officeDocument/2006/relationships/slide" Target="/ppt/slides/slide13.xml" Id="Rb32be09f1cd74f11" /><Relationship Type="http://schemas.openxmlformats.org/officeDocument/2006/relationships/slide" Target="/ppt/slides/slide14.xml" Id="R39742098ddbe4590" /><Relationship Type="http://schemas.openxmlformats.org/officeDocument/2006/relationships/slide" Target="/ppt/slides/slide15.xml" Id="R0de7c4acd23847b4" /><Relationship Type="http://schemas.openxmlformats.org/officeDocument/2006/relationships/slide" Target="/ppt/slides/slide16.xml" Id="Ra3fb0c948a5c465c" /><Relationship Type="http://schemas.openxmlformats.org/officeDocument/2006/relationships/slide" Target="/ppt/slides/slide17.xml" Id="R30444e9526f241aa" /><Relationship Type="http://schemas.openxmlformats.org/officeDocument/2006/relationships/slide" Target="/ppt/slides/slide18.xml" Id="R5feaf9901b2049d0" /><Relationship Type="http://schemas.openxmlformats.org/officeDocument/2006/relationships/slide" Target="/ppt/slides/slide19.xml" Id="R84165ce7be594c62" /><Relationship Type="http://schemas.openxmlformats.org/officeDocument/2006/relationships/slide" Target="/ppt/slides/slide20.xml" Id="R975a0f5b10254ae6" /><Relationship Type="http://schemas.openxmlformats.org/officeDocument/2006/relationships/slide" Target="/ppt/slides/slide21.xml" Id="R453775e8b5be4ba6" /><Relationship Type="http://schemas.openxmlformats.org/officeDocument/2006/relationships/slide" Target="/ppt/slides/slide22.xml" Id="R50f8ad8c07854286" /><Relationship Type="http://schemas.openxmlformats.org/officeDocument/2006/relationships/slide" Target="/ppt/slides/slide23.xml" Id="R56a15e5e3e934399" /><Relationship Type="http://schemas.openxmlformats.org/officeDocument/2006/relationships/slide" Target="/ppt/slides/slide24.xml" Id="R19e15ceef5124787" /><Relationship Type="http://schemas.openxmlformats.org/officeDocument/2006/relationships/slide" Target="/ppt/slides/slide25.xml" Id="R93ed75444f3f4327" /><Relationship Type="http://schemas.openxmlformats.org/officeDocument/2006/relationships/slide" Target="/ppt/slides/slide26.xml" Id="Ra5e2b8398bb1498e" /><Relationship Type="http://schemas.openxmlformats.org/officeDocument/2006/relationships/slide" Target="/ppt/slides/slide27.xml" Id="R7b0a26f5aa874467" /><Relationship Type="http://schemas.openxmlformats.org/officeDocument/2006/relationships/slide" Target="/ppt/slides/slide28.xml" Id="R422c26c2c7094c42" /><Relationship Type="http://schemas.openxmlformats.org/officeDocument/2006/relationships/slide" Target="/ppt/slides/slide29.xml" Id="R99a7bbb6988e415a" /><Relationship Type="http://schemas.openxmlformats.org/officeDocument/2006/relationships/slide" Target="/ppt/slides/slide30.xml" Id="R477210522aa642d4" /><Relationship Type="http://schemas.openxmlformats.org/officeDocument/2006/relationships/slide" Target="/ppt/slides/slide31.xml" Id="R0d0ad9787d024106" /><Relationship Type="http://schemas.openxmlformats.org/officeDocument/2006/relationships/slide" Target="/ppt/slides/slide32.xml" Id="Re59af82799284cc2" /><Relationship Type="http://schemas.openxmlformats.org/officeDocument/2006/relationships/slide" Target="/ppt/slides/slide33.xml" Id="R1560aeb28f5e44d8" /><Relationship Type="http://schemas.openxmlformats.org/officeDocument/2006/relationships/slide" Target="/ppt/slides/slide34.xml" Id="Rf89deaf1235b4b82" /><Relationship Type="http://schemas.openxmlformats.org/officeDocument/2006/relationships/slide" Target="/ppt/slides/slide35.xml" Id="Rbbffbc9453964243" /><Relationship Type="http://schemas.openxmlformats.org/officeDocument/2006/relationships/slide" Target="/ppt/slides/slide36.xml" Id="R40a7c81c74bf4cb1" /><Relationship Type="http://schemas.openxmlformats.org/officeDocument/2006/relationships/slide" Target="/ppt/slides/slide37.xml" Id="R7358317703a54bea" /><Relationship Type="http://schemas.openxmlformats.org/officeDocument/2006/relationships/slide" Target="/ppt/slides/slide38.xml" Id="R48a20cce5ac540db" /><Relationship Type="http://schemas.openxmlformats.org/officeDocument/2006/relationships/slide" Target="/ppt/slides/slide39.xml" Id="R4b6904756f5e4fe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f8d14e603be460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28fbbc052df427b" /><Relationship Type="http://schemas.openxmlformats.org/officeDocument/2006/relationships/notesMaster" Target="/ppt/notesMasters/notesMaster1.xml" Id="R8655c0f0f1bc4f95" /></Relationships>
</file>

<file path=ppt/notesSlides/_rels/notesSlide2.xml.rels>&#65279;<?xml version="1.0" encoding="utf-8"?><Relationships xmlns="http://schemas.openxmlformats.org/package/2006/relationships"><Relationship Type="http://schemas.openxmlformats.org/officeDocument/2006/relationships/slide" Target="/ppt/slides/slide2.xml" Id="Rd72db6532eed4a50" /><Relationship Type="http://schemas.openxmlformats.org/officeDocument/2006/relationships/notesMaster" Target="/ppt/notesMasters/notesMaster1.xml" Id="Rc89895aa79284d8d" /></Relationships>
</file>

<file path=ppt/notesSlides/_rels/notesSlide3.xml.rels>&#65279;<?xml version="1.0" encoding="utf-8"?><Relationships xmlns="http://schemas.openxmlformats.org/package/2006/relationships"><Relationship Type="http://schemas.openxmlformats.org/officeDocument/2006/relationships/slide" Target="/ppt/slides/slide3.xml" Id="R498e6a47be764353" /><Relationship Type="http://schemas.openxmlformats.org/officeDocument/2006/relationships/notesMaster" Target="/ppt/notesMasters/notesMaster1.xml" Id="R30644526e199490a" /></Relationships>
</file>

<file path=ppt/notesSlides/_rels/notesSlide4.xml.rels>&#65279;<?xml version="1.0" encoding="utf-8"?><Relationships xmlns="http://schemas.openxmlformats.org/package/2006/relationships"><Relationship Type="http://schemas.openxmlformats.org/officeDocument/2006/relationships/slide" Target="/ppt/slides/slide4.xml" Id="Rd1f4ec33c37b482b" /><Relationship Type="http://schemas.openxmlformats.org/officeDocument/2006/relationships/notesMaster" Target="/ppt/notesMasters/notesMaster1.xml" Id="R46ca7da562534a0f" /></Relationships>
</file>

<file path=ppt/notesSlides/_rels/notesSlide5.xml.rels>&#65279;<?xml version="1.0" encoding="utf-8"?><Relationships xmlns="http://schemas.openxmlformats.org/package/2006/relationships"><Relationship Type="http://schemas.openxmlformats.org/officeDocument/2006/relationships/slide" Target="/ppt/slides/slide5.xml" Id="R88d39f607b1c4dbe" /><Relationship Type="http://schemas.openxmlformats.org/officeDocument/2006/relationships/notesMaster" Target="/ppt/notesMasters/notesMaster1.xml" Id="R92dad25a9767458f" /></Relationships>
</file>

<file path=ppt/notesSlides/_rels/notesSlide6.xml.rels>&#65279;<?xml version="1.0" encoding="utf-8"?><Relationships xmlns="http://schemas.openxmlformats.org/package/2006/relationships"><Relationship Type="http://schemas.openxmlformats.org/officeDocument/2006/relationships/slide" Target="/ppt/slides/slide6.xml" Id="R6e68a223b1c14a2c" /><Relationship Type="http://schemas.openxmlformats.org/officeDocument/2006/relationships/notesMaster" Target="/ppt/notesMasters/notesMaster1.xml" Id="R87b43b3ad6404407" /></Relationships>
</file>

<file path=ppt/notesSlides/_rels/notesSlide7.xml.rels>&#65279;<?xml version="1.0" encoding="utf-8"?><Relationships xmlns="http://schemas.openxmlformats.org/package/2006/relationships"><Relationship Type="http://schemas.openxmlformats.org/officeDocument/2006/relationships/slide" Target="/ppt/slides/slide7.xml" Id="R825d85f35e9540bb" /><Relationship Type="http://schemas.openxmlformats.org/officeDocument/2006/relationships/notesMaster" Target="/ppt/notesMasters/notesMaster1.xml" Id="R64d511525cd24978" /></Relationships>
</file>

<file path=ppt/notesSlides/_rels/notesSlide8.xml.rels>&#65279;<?xml version="1.0" encoding="utf-8"?><Relationships xmlns="http://schemas.openxmlformats.org/package/2006/relationships"><Relationship Type="http://schemas.openxmlformats.org/officeDocument/2006/relationships/slide" Target="/ppt/slides/slide8.xml" Id="R8c8fbdc98cf64e55" /><Relationship Type="http://schemas.openxmlformats.org/officeDocument/2006/relationships/notesMaster" Target="/ppt/notesMasters/notesMaster1.xml" Id="R5e1b1b77c854410e" /></Relationships>
</file>

<file path=ppt/notesSlides/_rels/notesSlide9.xml.rels>&#65279;<?xml version="1.0" encoding="utf-8"?><Relationships xmlns="http://schemas.openxmlformats.org/package/2006/relationships"><Relationship Type="http://schemas.openxmlformats.org/officeDocument/2006/relationships/slide" Target="/ppt/slides/slide9.xml" Id="R0f63182c71924b6d" /><Relationship Type="http://schemas.openxmlformats.org/officeDocument/2006/relationships/notesMaster" Target="/ppt/notesMasters/notesMaster1.xml" Id="R0e730401ed604d4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7d52951f7354201" /><Relationship Type="http://schemas.openxmlformats.org/officeDocument/2006/relationships/notesMaster" Target="/ppt/notesMasters/notesMaster1.xml" Id="R963483b69c3947e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efbea5ace224b8e" /><Relationship Type="http://schemas.openxmlformats.org/officeDocument/2006/relationships/notesMaster" Target="/ppt/notesMasters/notesMaster1.xml" Id="R7b6352f0d739417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535b636bad64516" /><Relationship Type="http://schemas.openxmlformats.org/officeDocument/2006/relationships/notesMaster" Target="/ppt/notesMasters/notesMaster1.xml" Id="R8184cb41d6b0499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c50a3ce3fc140a6" /><Relationship Type="http://schemas.openxmlformats.org/officeDocument/2006/relationships/notesMaster" Target="/ppt/notesMasters/notesMaster1.xml" Id="R401d176bc7b24eb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96b71d1ed584ecf" /><Relationship Type="http://schemas.openxmlformats.org/officeDocument/2006/relationships/notesMaster" Target="/ppt/notesMasters/notesMaster1.xml" Id="R931f037259ba415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d9f1d282747490a" /><Relationship Type="http://schemas.openxmlformats.org/officeDocument/2006/relationships/notesMaster" Target="/ppt/notesMasters/notesMaster1.xml" Id="R3655e7c152ba466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a9498d51048439e" /><Relationship Type="http://schemas.openxmlformats.org/officeDocument/2006/relationships/notesMaster" Target="/ppt/notesMasters/notesMaster1.xml" Id="R03429cd9743946e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ec17727606b458a" /><Relationship Type="http://schemas.openxmlformats.org/officeDocument/2006/relationships/notesMaster" Target="/ppt/notesMasters/notesMaster1.xml" Id="Rc9aa561d37b04e6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934b045cbd44a65" /><Relationship Type="http://schemas.openxmlformats.org/officeDocument/2006/relationships/notesMaster" Target="/ppt/notesMasters/notesMaster1.xml" Id="R3e8c9b26b9bf4c9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53d0f6dba0e427e" /><Relationship Type="http://schemas.openxmlformats.org/officeDocument/2006/relationships/notesMaster" Target="/ppt/notesMasters/notesMaster1.xml" Id="R84e9629d127c40d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ee4a8fb6f66454a" /><Relationship Type="http://schemas.openxmlformats.org/officeDocument/2006/relationships/notesMaster" Target="/ppt/notesMasters/notesMaster1.xml" Id="Ra6656047d86b4b0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87d58563a5644c6" /><Relationship Type="http://schemas.openxmlformats.org/officeDocument/2006/relationships/notesMaster" Target="/ppt/notesMasters/notesMaster1.xml" Id="R7bd1dbac74fc441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a879cd960574303" /><Relationship Type="http://schemas.openxmlformats.org/officeDocument/2006/relationships/notesMaster" Target="/ppt/notesMasters/notesMaster1.xml" Id="R2a39e17e418546f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f8102c9afea4254" /><Relationship Type="http://schemas.openxmlformats.org/officeDocument/2006/relationships/notesMaster" Target="/ppt/notesMasters/notesMaster1.xml" Id="R941ee9e7b3e846c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07c0a15572f4765" /><Relationship Type="http://schemas.openxmlformats.org/officeDocument/2006/relationships/notesMaster" Target="/ppt/notesMasters/notesMaster1.xml" Id="R293440eb8ca0480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1c3408ae3fd4dd9" /><Relationship Type="http://schemas.openxmlformats.org/officeDocument/2006/relationships/notesMaster" Target="/ppt/notesMasters/notesMaster1.xml" Id="R69d832667fa1458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b447370e6e543c1" /><Relationship Type="http://schemas.openxmlformats.org/officeDocument/2006/relationships/notesMaster" Target="/ppt/notesMasters/notesMaster1.xml" Id="R51002159c8b94e0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0c88e18b8e24ed8" /><Relationship Type="http://schemas.openxmlformats.org/officeDocument/2006/relationships/notesMaster" Target="/ppt/notesMasters/notesMaster1.xml" Id="R7130e5e7916f451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6d232cf242e475f" /><Relationship Type="http://schemas.openxmlformats.org/officeDocument/2006/relationships/notesMaster" Target="/ppt/notesMasters/notesMaster1.xml" Id="R2783f97a1c8b437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323dbfb493cb48bf" /><Relationship Type="http://schemas.openxmlformats.org/officeDocument/2006/relationships/notesMaster" Target="/ppt/notesMasters/notesMaster1.xml" Id="R64f29249c8ff4f3f"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d9e4b19aed14c48" /><Relationship Type="http://schemas.openxmlformats.org/officeDocument/2006/relationships/notesMaster" Target="/ppt/notesMasters/notesMaster1.xml" Id="R5a9e4726e4df4e6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2e479f522ada4acc" /><Relationship Type="http://schemas.openxmlformats.org/officeDocument/2006/relationships/notesMaster" Target="/ppt/notesMasters/notesMaster1.xml" Id="R84c2efc02bb845a0"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1b46fe77b71d446a" /><Relationship Type="http://schemas.openxmlformats.org/officeDocument/2006/relationships/notesMaster" Target="/ppt/notesMasters/notesMaster1.xml" Id="R5b87bbc1693e438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8c238572242e428c" /><Relationship Type="http://schemas.openxmlformats.org/officeDocument/2006/relationships/notesMaster" Target="/ppt/notesMasters/notesMaster1.xml" Id="Rd8000b3613d74a43"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bbe424a7a75d4a8c" /><Relationship Type="http://schemas.openxmlformats.org/officeDocument/2006/relationships/notesMaster" Target="/ppt/notesMasters/notesMaster1.xml" Id="R8d0be020445f4724"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6a22ec5af8a149c3" /><Relationship Type="http://schemas.openxmlformats.org/officeDocument/2006/relationships/notesMaster" Target="/ppt/notesMasters/notesMaster1.xml" Id="R8cb800c2c1b44c51"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b4527474bf1e491a" /><Relationship Type="http://schemas.openxmlformats.org/officeDocument/2006/relationships/notesMaster" Target="/ppt/notesMasters/notesMaster1.xml" Id="Raaa0819c4e4c4f1f"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5e8361be4c4c40b6" /><Relationship Type="http://schemas.openxmlformats.org/officeDocument/2006/relationships/notesMaster" Target="/ppt/notesMasters/notesMaster1.xml" Id="R8949cf850c304b0d"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99eada9764404c04" /><Relationship Type="http://schemas.openxmlformats.org/officeDocument/2006/relationships/notesMaster" Target="/ppt/notesMasters/notesMaster1.xml" Id="Rd331bf7ece0f4540"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85df8b044cf54a86" /><Relationship Type="http://schemas.openxmlformats.org/officeDocument/2006/relationships/notesMaster" Target="/ppt/notesMasters/notesMaster1.xml" Id="Rc1ee1363b7ce4aa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71a8de1812f4bff" /><Relationship Type="http://schemas.openxmlformats.org/officeDocument/2006/relationships/image" Target="/ppt/media/image.png" Id="R0201974379864712" /><Relationship Type="http://schemas.openxmlformats.org/officeDocument/2006/relationships/image" Target="/ppt/media/image2.png" Id="R727407922b464435" /><Relationship Type="http://schemas.openxmlformats.org/officeDocument/2006/relationships/image" Target="/ppt/media/image.jpeg" Id="R8ef8a043bf8a4d4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d760ffa37d547d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20197437986471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27407922b46443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ef8a043bf8a4d4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ed83950edb9438f" /><Relationship Type="http://schemas.openxmlformats.org/officeDocument/2006/relationships/slideLayout" Target="/ppt/slideLayouts/slideLayout1.xml" Id="R1e2e5df530c64717" /><Relationship Type="http://schemas.openxmlformats.org/officeDocument/2006/relationships/slideLayout" Target="/ppt/slideLayouts/slideLayout2.xml" Id="R3cb59814a85840c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e2e5df530c64717"/>
    <p:sldLayoutId xmlns:r="http://schemas.openxmlformats.org/officeDocument/2006/relationships" id="2147483650" r:id="R3cb59814a85840c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5080c5cffd24326" /><Relationship Type="http://schemas.openxmlformats.org/officeDocument/2006/relationships/notesSlide" Target="/ppt/notesSlides/notesSlide1.xml" Id="R2431d992221e4e7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64a38174f744fde" /><Relationship Type="http://schemas.openxmlformats.org/officeDocument/2006/relationships/notesSlide" Target="/ppt/notesSlides/notesSlide2.xml" Id="R7cea81ba5405474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b4156d50f0b4531" /><Relationship Type="http://schemas.openxmlformats.org/officeDocument/2006/relationships/notesSlide" Target="/ppt/notesSlides/notesSlide3.xml" Id="R8b5a38b475db491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74728b587fc4bb4" /><Relationship Type="http://schemas.openxmlformats.org/officeDocument/2006/relationships/notesSlide" Target="/ppt/notesSlides/notesSlide4.xml" Id="R9e299308c34147c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5a5f879051a4753" /><Relationship Type="http://schemas.openxmlformats.org/officeDocument/2006/relationships/notesSlide" Target="/ppt/notesSlides/notesSlide5.xml" Id="R27a0429b7f51466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c5472c74af7440f" /><Relationship Type="http://schemas.openxmlformats.org/officeDocument/2006/relationships/notesSlide" Target="/ppt/notesSlides/notesSlide6.xml" Id="Rc872aafb4074421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7d9db9c134746e0" /><Relationship Type="http://schemas.openxmlformats.org/officeDocument/2006/relationships/notesSlide" Target="/ppt/notesSlides/notesSlide7.xml" Id="Rab9450413e6a4a9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7a9620ed2174fa0" /><Relationship Type="http://schemas.openxmlformats.org/officeDocument/2006/relationships/notesSlide" Target="/ppt/notesSlides/notesSlide8.xml" Id="R10c30ba0639349a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199e5a7f3264e0e" /><Relationship Type="http://schemas.openxmlformats.org/officeDocument/2006/relationships/notesSlide" Target="/ppt/notesSlides/notesSlide9.xml" Id="Re38d4acfdec940d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5e28c451ca247c4" /><Relationship Type="http://schemas.openxmlformats.org/officeDocument/2006/relationships/notesSlide" Target="/ppt/notesSlides/notesSlide10.xml" Id="Ra3f3122db74c481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16b1d339e774a85" /><Relationship Type="http://schemas.openxmlformats.org/officeDocument/2006/relationships/notesSlide" Target="/ppt/notesSlides/notesSlide11.xml" Id="R810ca97f5427407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74076dcd7494540" /><Relationship Type="http://schemas.openxmlformats.org/officeDocument/2006/relationships/notesSlide" Target="/ppt/notesSlides/notesSlide12.xml" Id="R519ae19be0c24b0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3b7a8a788614367" /><Relationship Type="http://schemas.openxmlformats.org/officeDocument/2006/relationships/notesSlide" Target="/ppt/notesSlides/notesSlide13.xml" Id="R300ba2acb0f2431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17bb869a38d4ec8" /><Relationship Type="http://schemas.openxmlformats.org/officeDocument/2006/relationships/notesSlide" Target="/ppt/notesSlides/notesSlide14.xml" Id="R2750ac678ac84a7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e5c2e4294924409" /><Relationship Type="http://schemas.openxmlformats.org/officeDocument/2006/relationships/notesSlide" Target="/ppt/notesSlides/notesSlide15.xml" Id="Re0f03cffad3746e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09ffc03547d4756" /><Relationship Type="http://schemas.openxmlformats.org/officeDocument/2006/relationships/notesSlide" Target="/ppt/notesSlides/notesSlide16.xml" Id="R1d1a385214b24fc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e584cf9c7024d2c" /><Relationship Type="http://schemas.openxmlformats.org/officeDocument/2006/relationships/notesSlide" Target="/ppt/notesSlides/notesSlide17.xml" Id="Rbf9099aba428489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2f226e04b684b46" /><Relationship Type="http://schemas.openxmlformats.org/officeDocument/2006/relationships/notesSlide" Target="/ppt/notesSlides/notesSlide18.xml" Id="R602ddedb19a343e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ad7901b2b5e4331" /><Relationship Type="http://schemas.openxmlformats.org/officeDocument/2006/relationships/notesSlide" Target="/ppt/notesSlides/notesSlide19.xml" Id="R02ec4d2c473f461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4aaa7ba0e634a8f" /><Relationship Type="http://schemas.openxmlformats.org/officeDocument/2006/relationships/notesSlide" Target="/ppt/notesSlides/notesSlide20.xml" Id="R427b656cb764440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00a837f748fa4502" /><Relationship Type="http://schemas.openxmlformats.org/officeDocument/2006/relationships/notesSlide" Target="/ppt/notesSlides/notesSlide21.xml" Id="Rf8a7a35d0d494d5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f56619cc3054471" /><Relationship Type="http://schemas.openxmlformats.org/officeDocument/2006/relationships/notesSlide" Target="/ppt/notesSlides/notesSlide22.xml" Id="R6bbca16e8faf4b9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2576aeeaaad74be0" /><Relationship Type="http://schemas.openxmlformats.org/officeDocument/2006/relationships/notesSlide" Target="/ppt/notesSlides/notesSlide23.xml" Id="R104853733f2d4a1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b1e1375900dd487d" /><Relationship Type="http://schemas.openxmlformats.org/officeDocument/2006/relationships/notesSlide" Target="/ppt/notesSlides/notesSlide24.xml" Id="Ra248d2465c65454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8d5b2d786aa473a" /><Relationship Type="http://schemas.openxmlformats.org/officeDocument/2006/relationships/notesSlide" Target="/ppt/notesSlides/notesSlide25.xml" Id="R00ec53a2746b427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4fddd638dbe043a4" /><Relationship Type="http://schemas.openxmlformats.org/officeDocument/2006/relationships/notesSlide" Target="/ppt/notesSlides/notesSlide26.xml" Id="Rb8388ca9a0c44a6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dfffe9e38651443d" /><Relationship Type="http://schemas.openxmlformats.org/officeDocument/2006/relationships/notesSlide" Target="/ppt/notesSlides/notesSlide27.xml" Id="Rbface3e80b6242d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3036dbaa88744d0a" /><Relationship Type="http://schemas.openxmlformats.org/officeDocument/2006/relationships/notesSlide" Target="/ppt/notesSlides/notesSlide28.xml" Id="R97447afeb2a9416b"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bf4414848d6b4e22" /><Relationship Type="http://schemas.openxmlformats.org/officeDocument/2006/relationships/notesSlide" Target="/ppt/notesSlides/notesSlide29.xml" Id="Ref017af643474a0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6a6edfaa42674e83" /><Relationship Type="http://schemas.openxmlformats.org/officeDocument/2006/relationships/notesSlide" Target="/ppt/notesSlides/notesSlide30.xml" Id="Reb93281bb9b74fd3"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f62c52a3b9f446de" /><Relationship Type="http://schemas.openxmlformats.org/officeDocument/2006/relationships/notesSlide" Target="/ppt/notesSlides/notesSlide31.xml" Id="Rbc1b427cbfdb41a4"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8bb4e818213d4403" /><Relationship Type="http://schemas.openxmlformats.org/officeDocument/2006/relationships/notesSlide" Target="/ppt/notesSlides/notesSlide32.xml" Id="R5bcfcfad2cfe4c12"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d760e0d9fd3d4642" /><Relationship Type="http://schemas.openxmlformats.org/officeDocument/2006/relationships/notesSlide" Target="/ppt/notesSlides/notesSlide33.xml" Id="R586657ea78cb4370"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a023b4911b23481f" /><Relationship Type="http://schemas.openxmlformats.org/officeDocument/2006/relationships/notesSlide" Target="/ppt/notesSlides/notesSlide34.xml" Id="R0593becb13c54c7a"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2ba8a99a681a4e67" /><Relationship Type="http://schemas.openxmlformats.org/officeDocument/2006/relationships/notesSlide" Target="/ppt/notesSlides/notesSlide35.xml" Id="R6b5369e2fda64533"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31bf23cd44bd42a5" /><Relationship Type="http://schemas.openxmlformats.org/officeDocument/2006/relationships/notesSlide" Target="/ppt/notesSlides/notesSlide36.xml" Id="Rbbe70304cfb84b3a"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bcb641d3fd184493" /><Relationship Type="http://schemas.openxmlformats.org/officeDocument/2006/relationships/notesSlide" Target="/ppt/notesSlides/notesSlide37.xml" Id="R79a91d80a4f844ca"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f9b41c69093d4b1c" /><Relationship Type="http://schemas.openxmlformats.org/officeDocument/2006/relationships/notesSlide" Target="/ppt/notesSlides/notesSlide38.xml" Id="Ra386574ba63c41c3"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1e0a8be6c7bf4088" /><Relationship Type="http://schemas.openxmlformats.org/officeDocument/2006/relationships/notesSlide" Target="/ppt/notesSlides/notesSlide39.xml" Id="Ra19671bc7f4e49c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馬太福音第9章</a:t>
            </a:r>
          </a:p>
          <a:p xmlns:a="http://schemas.openxmlformats.org/drawingml/2006/main">
            <a:pPr algn="ctr">
              <a:buNone/>
            </a:pPr>
            <a:r>
              <a:rPr sz="2000">
                <a:solidFill>
                  <a:srgbClr val="FFFFFF"/>
                </a:solidFill>
                <a:latin typeface="Georgia"/>
                <a:ea typeface="Georgia"/>
                <a:cs typeface="Georgia"/>
              </a:rPr>
              <a:t>Matthew 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9:1  |  Matthew 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耶穌上了船，渡過[海]，來到自己的城裏。</a:t>
            </a:r>
          </a:p>
          <a:p xmlns:a="http://schemas.openxmlformats.org/drawingml/2006/main">
            <a:pPr algn="ctr">
              <a:buNone/>
            </a:pPr>
            <a:r>
              <a:rPr sz="2800">
                <a:solidFill>
                  <a:srgbClr val="FFFFFF"/>
                </a:solidFill>
                <a:latin typeface="Georgia"/>
                <a:ea typeface="Georgia"/>
                <a:cs typeface="Georgia"/>
              </a:rPr>
              <a:t>And he entered into a ship, and passed over, and came into his own city.</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9:2  |  Matthew 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有人用褥子抬着一個癱子到耶穌跟前來。耶穌見他們的信心，就對癱子說：「小子，放心吧！你的罪赦了。」</a:t>
            </a:r>
          </a:p>
          <a:p xmlns:a="http://schemas.openxmlformats.org/drawingml/2006/main">
            <a:pPr algn="ctr">
              <a:buNone/>
            </a:pPr>
            <a:r>
              <a:rPr sz="2100">
                <a:solidFill>
                  <a:srgbClr val="FFFFFF"/>
                </a:solidFill>
                <a:latin typeface="Georgia"/>
                <a:ea typeface="Georgia"/>
                <a:cs typeface="Georgia"/>
              </a:rPr>
              <a:t>And, behold, they brought to him a man sick of the palsy, lying on a bed: and Jesus seeing their faith said unto the sick of the palsy; Son, be of good cheer; thy sins be forgiven thee.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9:3  |  Matthew 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有幾個文士心裏說：「這個人說僭妄的話了。」</a:t>
            </a:r>
          </a:p>
          <a:p xmlns:a="http://schemas.openxmlformats.org/drawingml/2006/main">
            <a:pPr algn="ctr">
              <a:buNone/>
            </a:pPr>
            <a:r>
              <a:rPr sz="2400">
                <a:solidFill>
                  <a:srgbClr val="FFFFFF"/>
                </a:solidFill>
                <a:latin typeface="Georgia"/>
                <a:ea typeface="Georgia"/>
                <a:cs typeface="Georgia"/>
              </a:rPr>
              <a:t>And, behold, certain of the scribes said within themselves, This man blasphemeth.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9:4  |  Matthew 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耶穌知道他們的心意，就說：「你們為甚麼心裏懷着惡念呢？</a:t>
            </a:r>
          </a:p>
          <a:p xmlns:a="http://schemas.openxmlformats.org/drawingml/2006/main">
            <a:pPr algn="ctr">
              <a:buNone/>
            </a:pPr>
            <a:r>
              <a:rPr sz="2800">
                <a:solidFill>
                  <a:srgbClr val="FFFFFF"/>
                </a:solidFill>
                <a:latin typeface="Georgia"/>
                <a:ea typeface="Georgia"/>
                <a:cs typeface="Georgia"/>
              </a:rPr>
              <a:t>And Jesus knowing their thoughts said, Wherefore think ye evil in your hearts?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9:5  |  Matthew 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或說『你的罪赦了』，或說『你起來行走』，哪一樣容易呢？</a:t>
            </a:r>
          </a:p>
          <a:p xmlns:a="http://schemas.openxmlformats.org/drawingml/2006/main">
            <a:pPr algn="ctr">
              <a:buNone/>
            </a:pPr>
            <a:r>
              <a:rPr sz="2400">
                <a:solidFill>
                  <a:srgbClr val="FFFFFF"/>
                </a:solidFill>
                <a:latin typeface="Georgia"/>
                <a:ea typeface="Georgia"/>
                <a:cs typeface="Georgia"/>
              </a:rPr>
              <a:t>For whether is easier, to say, Thy sins be forgiven thee; or to say, Arise, and walk?</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9:6  |  Matthew 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但要叫你們知道，人子在地上有赦罪的權柄」；就對癱子說：「起來！拿你的褥子回家去吧。」</a:t>
            </a:r>
          </a:p>
          <a:p xmlns:a="http://schemas.openxmlformats.org/drawingml/2006/main">
            <a:pPr algn="ctr">
              <a:buNone/>
            </a:pPr>
            <a:r>
              <a:rPr sz="2100">
                <a:solidFill>
                  <a:srgbClr val="FFFFFF"/>
                </a:solidFill>
                <a:latin typeface="Georgia"/>
                <a:ea typeface="Georgia"/>
                <a:cs typeface="Georgia"/>
              </a:rPr>
              <a:t>But that ye may know that the Son of man hath power on earth to forgive sins, (then saith he to the sick of the palsy,) Arise, take up thy bed, and go unto thine house.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9:7  |  Matthew 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那人就起來，回家去了。</a:t>
            </a:r>
          </a:p>
          <a:p xmlns:a="http://schemas.openxmlformats.org/drawingml/2006/main">
            <a:pPr algn="ctr">
              <a:buNone/>
            </a:pPr>
            <a:r>
              <a:rPr sz="2800">
                <a:solidFill>
                  <a:srgbClr val="FFFFFF"/>
                </a:solidFill>
                <a:latin typeface="Georgia"/>
                <a:ea typeface="Georgia"/>
                <a:cs typeface="Georgia"/>
              </a:rPr>
              <a:t>And he arose, and departed to his house.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9:8  |  Matthew 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眾人看見都驚奇，就歸榮耀與神，因為他將這樣的權柄賜給人。</a:t>
            </a:r>
          </a:p>
          <a:p xmlns:a="http://schemas.openxmlformats.org/drawingml/2006/main">
            <a:pPr algn="ctr">
              <a:buNone/>
            </a:pPr>
            <a:r>
              <a:rPr sz="2400">
                <a:solidFill>
                  <a:srgbClr val="FFFFFF"/>
                </a:solidFill>
                <a:latin typeface="Georgia"/>
                <a:ea typeface="Georgia"/>
                <a:cs typeface="Georgia"/>
              </a:rPr>
              <a:t>But when the multitudes saw it, they marvelled, and glorified God, which had given such power unto men.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9:9  |  Matthew 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耶穌從那裏往前走，看見一個人名叫馬太，坐在稅關上，就對他說：「你跟從我來。」他就起來跟從了耶穌。</a:t>
            </a:r>
          </a:p>
          <a:p xmlns:a="http://schemas.openxmlformats.org/drawingml/2006/main">
            <a:pPr algn="ctr">
              <a:buNone/>
            </a:pPr>
            <a:r>
              <a:rPr sz="2100">
                <a:solidFill>
                  <a:srgbClr val="FFFFFF"/>
                </a:solidFill>
                <a:latin typeface="Georgia"/>
                <a:ea typeface="Georgia"/>
                <a:cs typeface="Georgia"/>
              </a:rPr>
              <a:t>And as Jesus passed forth from thence, he saw a man, named Matthew, sitting at the receipt of custom: and he saith unto him, Follow me. And he arose, and followed him.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9:10  |  Matthew 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耶穌在屋裏坐席的時候，有好些稅吏和罪人來，與耶穌和他的門徒一同坐席。</a:t>
            </a:r>
          </a:p>
          <a:p xmlns:a="http://schemas.openxmlformats.org/drawingml/2006/main">
            <a:pPr algn="ctr">
              <a:buNone/>
            </a:pPr>
            <a:r>
              <a:rPr sz="2400">
                <a:solidFill>
                  <a:srgbClr val="FFFFFF"/>
                </a:solidFill>
                <a:latin typeface="Georgia"/>
                <a:ea typeface="Georgia"/>
                <a:cs typeface="Georgia"/>
              </a:rPr>
              <a:t>And it came to pass, as Jesus sat at meat in the house, behold, many publicans and sinners came and sat down with him and his disciples.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9:11  |  Matthew 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法利賽人看見，就對耶穌的門徒說：「你們的先生為甚麼和稅吏並罪人一同吃飯呢？」</a:t>
            </a:r>
          </a:p>
          <a:p xmlns:a="http://schemas.openxmlformats.org/drawingml/2006/main">
            <a:pPr algn="ctr">
              <a:buNone/>
            </a:pPr>
            <a:r>
              <a:rPr sz="2400">
                <a:solidFill>
                  <a:srgbClr val="FFFFFF"/>
                </a:solidFill>
                <a:latin typeface="Georgia"/>
                <a:ea typeface="Georgia"/>
                <a:cs typeface="Georgia"/>
              </a:rPr>
              <a:t>And when the Pharisees saw it, they said unto his disciples, Why eateth your Master with publicans and sinners?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9:12  |  Matthew 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耶穌聽見，就說：「康健的人用不着醫生，有病的人才用得着。</a:t>
            </a:r>
          </a:p>
          <a:p xmlns:a="http://schemas.openxmlformats.org/drawingml/2006/main">
            <a:pPr algn="ctr">
              <a:buNone/>
            </a:pPr>
            <a:r>
              <a:rPr sz="2400">
                <a:solidFill>
                  <a:srgbClr val="FFFFFF"/>
                </a:solidFill>
                <a:latin typeface="Georgia"/>
                <a:ea typeface="Georgia"/>
                <a:cs typeface="Georgia"/>
              </a:rPr>
              <a:t>But when Jesus heard that, he said unto them, They that be whole need not a physician, but they that are sick.</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9:13  |  Matthew 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[經上說]：『我喜愛憐恤，不喜愛祭祀。』這句話的意思，你們且去揣摩。我來本不是召義人，乃是召罪人。」</a:t>
            </a:r>
          </a:p>
          <a:p xmlns:a="http://schemas.openxmlformats.org/drawingml/2006/main">
            <a:pPr algn="ctr">
              <a:buNone/>
            </a:pPr>
            <a:r>
              <a:rPr sz="2400">
                <a:solidFill>
                  <a:srgbClr val="FFFFFF"/>
                </a:solidFill>
                <a:latin typeface="Georgia"/>
                <a:ea typeface="Georgia"/>
                <a:cs typeface="Georgia"/>
              </a:rPr>
              <a:t>But go ye and learn what that meaneth, I will have mercy, and not sacrifice: for I am not come to call the righteous, but sinners to repentance.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9:14  |  Matthew 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那時，約翰的門徒來見耶穌，說：「我們和法利賽人常常禁食，你的門徒倒不禁食，這是為甚麼呢？」</a:t>
            </a:r>
          </a:p>
          <a:p xmlns:a="http://schemas.openxmlformats.org/drawingml/2006/main">
            <a:pPr algn="ctr">
              <a:buNone/>
            </a:pPr>
            <a:r>
              <a:rPr sz="2400">
                <a:solidFill>
                  <a:srgbClr val="FFFFFF"/>
                </a:solidFill>
                <a:latin typeface="Georgia"/>
                <a:ea typeface="Georgia"/>
                <a:cs typeface="Georgia"/>
              </a:rPr>
              <a:t>Then came to him the disciples of John, saying, Why do we and the Pharisees fast oft, but thy disciples fast not?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9:15  |  Matthew 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耶穌對他們說：「新郎和陪伴之人同在的時候，陪伴之人豈能哀慟呢？但日子將到，新郎要離開他們，那時候他們就要禁食。</a:t>
            </a:r>
          </a:p>
          <a:p xmlns:a="http://schemas.openxmlformats.org/drawingml/2006/main">
            <a:pPr algn="ctr">
              <a:buNone/>
            </a:pPr>
            <a:r>
              <a:rPr sz="2100">
                <a:solidFill>
                  <a:srgbClr val="FFFFFF"/>
                </a:solidFill>
                <a:latin typeface="Georgia"/>
                <a:ea typeface="Georgia"/>
                <a:cs typeface="Georgia"/>
              </a:rPr>
              <a:t>And Jesus said unto them, Can the children of the bridechamber mourn, as long as the bridegroom is with them? but the days will come, when the bridegroom shall be taken from them, and then shall they fast.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9:16  |  Matthew 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沒有人把新布補在舊衣服上；因為所補上的反帶壞了那衣服，破的就更大了。</a:t>
            </a:r>
          </a:p>
          <a:p xmlns:a="http://schemas.openxmlformats.org/drawingml/2006/main">
            <a:pPr algn="ctr">
              <a:buNone/>
            </a:pPr>
            <a:r>
              <a:rPr sz="2100">
                <a:solidFill>
                  <a:srgbClr val="FFFFFF"/>
                </a:solidFill>
                <a:latin typeface="Georgia"/>
                <a:ea typeface="Georgia"/>
                <a:cs typeface="Georgia"/>
              </a:rPr>
              <a:t>No man putteth a piece of new cloth unto an old garment, for that which is put in to fill it up taketh from the garment, and the rent is made worse.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9:17  |  Matthew 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也沒有人把新酒裝在舊皮袋裏；若是這樣，皮袋就裂開，酒漏出來，連皮袋也壞了。惟獨把新酒裝在新皮袋裏，兩樣就都保全了。」</a:t>
            </a:r>
          </a:p>
          <a:p xmlns:a="http://schemas.openxmlformats.org/drawingml/2006/main">
            <a:pPr algn="ctr">
              <a:buNone/>
            </a:pPr>
            <a:r>
              <a:rPr sz="2100">
                <a:solidFill>
                  <a:srgbClr val="FFFFFF"/>
                </a:solidFill>
                <a:latin typeface="Georgia"/>
                <a:ea typeface="Georgia"/>
                <a:cs typeface="Georgia"/>
              </a:rPr>
              <a:t>Neither do men put new wine into old bottles: else the bottles break, and the wine runneth out, and the bottles perish: but they put new wine into new bottles, and both are preserved.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9:18  |  Matthew 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耶穌說這話的時候，有一個管[會堂的]來拜他，說：「我女兒剛才死了，求你去按手在她身上，她就必活了。」</a:t>
            </a:r>
          </a:p>
          <a:p xmlns:a="http://schemas.openxmlformats.org/drawingml/2006/main">
            <a:pPr algn="ctr">
              <a:buNone/>
            </a:pPr>
            <a:r>
              <a:rPr sz="2100">
                <a:solidFill>
                  <a:srgbClr val="FFFFFF"/>
                </a:solidFill>
                <a:latin typeface="Georgia"/>
                <a:ea typeface="Georgia"/>
                <a:cs typeface="Georgia"/>
              </a:rPr>
              <a:t>While he spake these things unto them, behold, there came a certain ruler, and worshipped him, saying, My daughter is even now dead: but come and lay thy hand upon her, and she shall live.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9:19  |  Matthew 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耶穌便起來跟着他去；門徒也跟了去。</a:t>
            </a:r>
          </a:p>
          <a:p xmlns:a="http://schemas.openxmlformats.org/drawingml/2006/main">
            <a:pPr algn="ctr">
              <a:buNone/>
            </a:pPr>
            <a:r>
              <a:rPr sz="2800">
                <a:solidFill>
                  <a:srgbClr val="FFFFFF"/>
                </a:solidFill>
                <a:latin typeface="Georgia"/>
                <a:ea typeface="Georgia"/>
                <a:cs typeface="Georgia"/>
              </a:rPr>
              <a:t>And Jesus arose, and followed him, and so did his disciples.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9:20  |  Matthew 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有一個女人，患了十二年的血漏 ，來到耶穌背後，摸他的衣裳繸子；</a:t>
            </a:r>
          </a:p>
          <a:p xmlns:a="http://schemas.openxmlformats.org/drawingml/2006/main">
            <a:pPr algn="ctr">
              <a:buNone/>
            </a:pPr>
            <a:r>
              <a:rPr sz="2400">
                <a:solidFill>
                  <a:srgbClr val="FFFFFF"/>
                </a:solidFill>
                <a:latin typeface="Georgia"/>
                <a:ea typeface="Georgia"/>
                <a:cs typeface="Georgia"/>
              </a:rPr>
              <a:t>And, behold, a woman, which was diseased with an issue of blood twelve years, came behind him, and touched the hem of his garment: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9:21  |  Matthew 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因為她心裏說：「我只摸他的衣裳，就必痊癒。」</a:t>
            </a:r>
          </a:p>
          <a:p xmlns:a="http://schemas.openxmlformats.org/drawingml/2006/main">
            <a:pPr algn="ctr">
              <a:buNone/>
            </a:pPr>
            <a:r>
              <a:rPr sz="2800">
                <a:solidFill>
                  <a:srgbClr val="FFFFFF"/>
                </a:solidFill>
                <a:latin typeface="Georgia"/>
                <a:ea typeface="Georgia"/>
                <a:cs typeface="Georgia"/>
              </a:rPr>
              <a:t>For she said within herself, If I may but touch his garment, I shall be whole.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9:22  |  Matthew 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耶穌轉過來，看見她，就說：「女兒，放心！你的信救了你。」從那時候，女人就痊癒了。</a:t>
            </a:r>
          </a:p>
          <a:p xmlns:a="http://schemas.openxmlformats.org/drawingml/2006/main">
            <a:pPr algn="ctr">
              <a:buNone/>
            </a:pPr>
            <a:r>
              <a:rPr sz="2100">
                <a:solidFill>
                  <a:srgbClr val="FFFFFF"/>
                </a:solidFill>
                <a:latin typeface="Georgia"/>
                <a:ea typeface="Georgia"/>
                <a:cs typeface="Georgia"/>
              </a:rPr>
              <a:t>But Jesus turned him about, and when he saw her, he said, Daughter, be of good comfort; thy faith hath made thee whole. And the woman was made whole from that hour.</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9:23  |  Matthew 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耶穌到了管[會堂]的家裏，看見有吹手，又有許多人亂嚷，</a:t>
            </a:r>
          </a:p>
          <a:p xmlns:a="http://schemas.openxmlformats.org/drawingml/2006/main">
            <a:pPr algn="ctr">
              <a:buNone/>
            </a:pPr>
            <a:r>
              <a:rPr sz="2400">
                <a:solidFill>
                  <a:srgbClr val="FFFFFF"/>
                </a:solidFill>
                <a:latin typeface="Georgia"/>
                <a:ea typeface="Georgia"/>
                <a:cs typeface="Georgia"/>
              </a:rPr>
              <a:t>And when Jesus came into the ruler’s house, and saw the minstrels and the people making a noise,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9:24  |  Matthew 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就說：「退去吧！這閨女不是死了，是睡着了。」他們就嗤笑他。</a:t>
            </a:r>
          </a:p>
          <a:p xmlns:a="http://schemas.openxmlformats.org/drawingml/2006/main">
            <a:pPr algn="ctr">
              <a:buNone/>
            </a:pPr>
            <a:r>
              <a:rPr sz="2400">
                <a:solidFill>
                  <a:srgbClr val="FFFFFF"/>
                </a:solidFill>
                <a:latin typeface="Georgia"/>
                <a:ea typeface="Georgia"/>
                <a:cs typeface="Georgia"/>
              </a:rPr>
              <a:t>He said unto them, Give place: for the maid is not dead, but sleepeth. And they laughed him to scorn.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9:25  |  Matthew 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眾人既被攆出，耶穌就進去，拉着閨女的手，閨女便起來了。</a:t>
            </a:r>
          </a:p>
          <a:p xmlns:a="http://schemas.openxmlformats.org/drawingml/2006/main">
            <a:pPr algn="ctr">
              <a:buNone/>
            </a:pPr>
            <a:r>
              <a:rPr sz="2400">
                <a:solidFill>
                  <a:srgbClr val="FFFFFF"/>
                </a:solidFill>
                <a:latin typeface="Georgia"/>
                <a:ea typeface="Georgia"/>
                <a:cs typeface="Georgia"/>
              </a:rPr>
              <a:t>But when the people were put forth, he went in, and took her by the hand, and the maid arose.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9:26  |  Matthew 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於是這風聲傳遍了那地方。</a:t>
            </a:r>
          </a:p>
          <a:p xmlns:a="http://schemas.openxmlformats.org/drawingml/2006/main">
            <a:pPr algn="ctr">
              <a:buNone/>
            </a:pPr>
            <a:r>
              <a:rPr sz="2800">
                <a:solidFill>
                  <a:srgbClr val="FFFFFF"/>
                </a:solidFill>
                <a:latin typeface="Georgia"/>
                <a:ea typeface="Georgia"/>
                <a:cs typeface="Georgia"/>
              </a:rPr>
              <a:t>And the fame hereof went abroad into all that land.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9:27  |  Matthew 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耶穌從那裏往前走，有兩個瞎子跟着他，喊叫說：「大衛的子孫，可憐我們吧！」</a:t>
            </a:r>
          </a:p>
          <a:p xmlns:a="http://schemas.openxmlformats.org/drawingml/2006/main">
            <a:pPr algn="ctr">
              <a:buNone/>
            </a:pPr>
            <a:r>
              <a:rPr sz="2400">
                <a:solidFill>
                  <a:srgbClr val="FFFFFF"/>
                </a:solidFill>
                <a:latin typeface="Georgia"/>
                <a:ea typeface="Georgia"/>
                <a:cs typeface="Georgia"/>
              </a:rPr>
              <a:t>And when Jesus departed thence, two blind men followed him, crying, and saying, Thou Son of David, have mercy on us.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9:28  |  Matthew 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耶穌進了房子，瞎子就來到他跟前。耶穌說：「你們信我能做這事嗎？」他們說：「主啊，我們信。」</a:t>
            </a:r>
          </a:p>
          <a:p xmlns:a="http://schemas.openxmlformats.org/drawingml/2006/main">
            <a:pPr algn="ctr">
              <a:buNone/>
            </a:pPr>
            <a:r>
              <a:rPr sz="2100">
                <a:solidFill>
                  <a:srgbClr val="FFFFFF"/>
                </a:solidFill>
                <a:latin typeface="Georgia"/>
                <a:ea typeface="Georgia"/>
                <a:cs typeface="Georgia"/>
              </a:rPr>
              <a:t>And when he was come into the house, the blind men came to him: and Jesus saith unto them, Believe ye that I am able to do this? They said unto him, Yea, Lord.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9:29  |  Matthew 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耶穌就摸他們的眼睛，說：「照着你們的信給你們成全了吧。」</a:t>
            </a:r>
          </a:p>
          <a:p xmlns:a="http://schemas.openxmlformats.org/drawingml/2006/main">
            <a:pPr algn="ctr">
              <a:buNone/>
            </a:pPr>
            <a:r>
              <a:rPr sz="2800">
                <a:solidFill>
                  <a:srgbClr val="FFFFFF"/>
                </a:solidFill>
                <a:latin typeface="Georgia"/>
                <a:ea typeface="Georgia"/>
                <a:cs typeface="Georgia"/>
              </a:rPr>
              <a:t>Then touched he their eyes, saying, According to your faith be it unto you.</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9:30  |  Matthew 9:30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他們的眼睛就開了。耶穌切切地囑咐他們說：「你們要小心，不可叫人知道。」</a:t>
            </a:r>
          </a:p>
          <a:p xmlns:a="http://schemas.openxmlformats.org/drawingml/2006/main">
            <a:pPr algn="ctr">
              <a:buNone/>
            </a:pPr>
            <a:r>
              <a:rPr sz="2400">
                <a:solidFill>
                  <a:srgbClr val="FFFFFF"/>
                </a:solidFill>
                <a:latin typeface="Georgia"/>
                <a:ea typeface="Georgia"/>
                <a:cs typeface="Georgia"/>
              </a:rPr>
              <a:t>And their eyes were opened; and Jesus straitly charged them, saying, See that no man know it.</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9:31  |  Matthew 9:31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他們出去，竟把他的名聲傳遍了那地方。</a:t>
            </a:r>
          </a:p>
          <a:p xmlns:a="http://schemas.openxmlformats.org/drawingml/2006/main">
            <a:pPr algn="ctr">
              <a:buNone/>
            </a:pPr>
            <a:r>
              <a:rPr sz="2800">
                <a:solidFill>
                  <a:srgbClr val="FFFFFF"/>
                </a:solidFill>
                <a:latin typeface="Georgia"/>
                <a:ea typeface="Georgia"/>
                <a:cs typeface="Georgia"/>
              </a:rPr>
              <a:t>But they, when they were departed, spread abroad his fame in all that country.</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9:32  |  Matthew 9:32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他們出去的時候，有人將鬼所附的一個啞巴帶到耶穌跟前來。</a:t>
            </a:r>
          </a:p>
          <a:p xmlns:a="http://schemas.openxmlformats.org/drawingml/2006/main">
            <a:pPr algn="ctr">
              <a:buNone/>
            </a:pPr>
            <a:r>
              <a:rPr sz="2800">
                <a:solidFill>
                  <a:srgbClr val="FFFFFF"/>
                </a:solidFill>
                <a:latin typeface="Georgia"/>
                <a:ea typeface="Georgia"/>
                <a:cs typeface="Georgia"/>
              </a:rPr>
              <a:t>As they went out, behold, they brought to him a dumb man possessed with a devil.</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9:33  |  Matthew 9:33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鬼被趕出去，啞巴就說出話來。眾人都希奇，說：「在以色列中，從來沒有見過這樣的事。」</a:t>
            </a:r>
          </a:p>
          <a:p xmlns:a="http://schemas.openxmlformats.org/drawingml/2006/main">
            <a:pPr algn="ctr">
              <a:buNone/>
            </a:pPr>
            <a:r>
              <a:rPr sz="2400">
                <a:solidFill>
                  <a:srgbClr val="FFFFFF"/>
                </a:solidFill>
                <a:latin typeface="Georgia"/>
                <a:ea typeface="Georgia"/>
                <a:cs typeface="Georgia"/>
              </a:rPr>
              <a:t>And when the devil was cast out, the dumb spake: and the multitudes marvelled, saying, It was never so seen in Israel.</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9:34  |  Matthew 9:34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法利賽人卻說：「他是靠着鬼王趕鬼。」</a:t>
            </a:r>
          </a:p>
          <a:p xmlns:a="http://schemas.openxmlformats.org/drawingml/2006/main">
            <a:pPr algn="ctr">
              <a:buNone/>
            </a:pPr>
            <a:r>
              <a:rPr sz="2800">
                <a:solidFill>
                  <a:srgbClr val="FFFFFF"/>
                </a:solidFill>
                <a:latin typeface="Georgia"/>
                <a:ea typeface="Georgia"/>
                <a:cs typeface="Georgia"/>
              </a:rPr>
              <a:t>But the Pharisees said, He casteth out devils through the prince of the devils.</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9:35  |  Matthew 9:35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耶穌走遍各城各鄉，在會堂裏教訓人，宣講天國的福音，又醫治各樣的病症。</a:t>
            </a:r>
          </a:p>
          <a:p xmlns:a="http://schemas.openxmlformats.org/drawingml/2006/main">
            <a:pPr algn="ctr">
              <a:buNone/>
            </a:pPr>
            <a:r>
              <a:rPr sz="2100">
                <a:solidFill>
                  <a:srgbClr val="FFFFFF"/>
                </a:solidFill>
                <a:latin typeface="Georgia"/>
                <a:ea typeface="Georgia"/>
                <a:cs typeface="Georgia"/>
              </a:rPr>
              <a:t>And Jesus went about all the cities and villages, teaching in their synagogues, and preaching the gospel of the kingdom, and healing every sickness and every disease among the people.</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9:36  |  Matthew 9:36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他看見許多的人，就憐憫他們；因為他們困苦流離，如同羊沒有牧人一般。</a:t>
            </a:r>
          </a:p>
          <a:p xmlns:a="http://schemas.openxmlformats.org/drawingml/2006/main">
            <a:pPr algn="ctr">
              <a:buNone/>
            </a:pPr>
            <a:r>
              <a:rPr sz="2100">
                <a:solidFill>
                  <a:srgbClr val="FFFFFF"/>
                </a:solidFill>
                <a:latin typeface="Georgia"/>
                <a:ea typeface="Georgia"/>
                <a:cs typeface="Georgia"/>
              </a:rPr>
              <a:t>But when he saw the multitudes, he was moved with compassion on them, because they fainted, and were scattered abroad, as sheep having no shepherd.</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9:37  |  Matthew 9:37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於是對門徒說：「要收的莊稼多，做工的人少。</a:t>
            </a:r>
          </a:p>
          <a:p xmlns:a="http://schemas.openxmlformats.org/drawingml/2006/main">
            <a:pPr algn="ctr">
              <a:buNone/>
            </a:pPr>
            <a:r>
              <a:rPr sz="2400">
                <a:solidFill>
                  <a:srgbClr val="FFFFFF"/>
                </a:solidFill>
                <a:latin typeface="Georgia"/>
                <a:ea typeface="Georgia"/>
                <a:cs typeface="Georgia"/>
              </a:rPr>
              <a:t>Then saith he unto his disciples, The harvest truly is plenteous, but the labourers are few;</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9:38  |  Matthew 9:38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所以，你們當求莊稼的主打發工人出去收他的莊稼。」</a:t>
            </a:r>
          </a:p>
          <a:p xmlns:a="http://schemas.openxmlformats.org/drawingml/2006/main">
            <a:pPr algn="ctr">
              <a:buNone/>
            </a:pPr>
            <a:r>
              <a:rPr sz="2400">
                <a:solidFill>
                  <a:srgbClr val="FFFFFF"/>
                </a:solidFill>
                <a:latin typeface="Georgia"/>
                <a:ea typeface="Georgia"/>
                <a:cs typeface="Georgia"/>
              </a:rPr>
              <a:t>Pray ye therefore the Lord of the harvest, that he will send forth labourers into his harvest.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2026-08-30T06:58:30.1510000Z</dcterms:created>
  <dcterms:modified xsi:type="dcterms:W3CDTF">2026-08-30T06:58:30.1510000Z</dcterms:modified>
</coreProperties>
</file>