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f8f079bf684941fc" /><Relationship Type="http://schemas.openxmlformats.org/officeDocument/2006/relationships/extended-properties" Target="/docProps/app.xml" Id="R407c995286c647af" /><Relationship Type="http://schemas.openxmlformats.org/officeDocument/2006/relationships/officeDocument" Target="/ppt/presentation.xml" Id="Re2f029f6da8b428e" /></Relationships>
</file>

<file path=ppt/presentation.xml><?xml version="1.0" encoding="utf-8"?>
<p:presentation xmlns:p="http://schemas.openxmlformats.org/presentationml/2006/main">
  <p:sldMasterIdLst>
    <p:sldMasterId xmlns:r="http://schemas.openxmlformats.org/officeDocument/2006/relationships" id="2147483648" r:id="R92bbe4b793934dac"/>
  </p:sldMasterIdLst>
  <p:notesMasterIdLst>
    <p:notesMasterId xmlns:r="http://schemas.openxmlformats.org/officeDocument/2006/relationships" r:id="Rb9901d384a864448"/>
  </p:notesMasterIdLst>
  <p:sldIdLst>
    <p:sldId xmlns:r="http://schemas.openxmlformats.org/officeDocument/2006/relationships" id="256" r:id="R9724df88e7e945b1"/>
    <p:sldId xmlns:r="http://schemas.openxmlformats.org/officeDocument/2006/relationships" id="257" r:id="R5d821e3141664d22"/>
    <p:sldId xmlns:r="http://schemas.openxmlformats.org/officeDocument/2006/relationships" id="258" r:id="R8737d8e3b1404fae"/>
    <p:sldId xmlns:r="http://schemas.openxmlformats.org/officeDocument/2006/relationships" id="259" r:id="Rfce54a843be04b3b"/>
    <p:sldId xmlns:r="http://schemas.openxmlformats.org/officeDocument/2006/relationships" id="260" r:id="Rfc96ef21caa04b51"/>
    <p:sldId xmlns:r="http://schemas.openxmlformats.org/officeDocument/2006/relationships" id="261" r:id="Re610ad9c641c4af4"/>
    <p:sldId xmlns:r="http://schemas.openxmlformats.org/officeDocument/2006/relationships" id="262" r:id="R842357cd3bab4c1d"/>
    <p:sldId xmlns:r="http://schemas.openxmlformats.org/officeDocument/2006/relationships" id="263" r:id="Rc38a2df3716148d7"/>
    <p:sldId xmlns:r="http://schemas.openxmlformats.org/officeDocument/2006/relationships" id="264" r:id="Rf3df87ee6452430e"/>
    <p:sldId xmlns:r="http://schemas.openxmlformats.org/officeDocument/2006/relationships" id="265" r:id="R783d86a867dc4a9e"/>
    <p:sldId xmlns:r="http://schemas.openxmlformats.org/officeDocument/2006/relationships" id="266" r:id="Rcb25fe066b454a95"/>
    <p:sldId xmlns:r="http://schemas.openxmlformats.org/officeDocument/2006/relationships" id="267" r:id="Raf5597651ff34304"/>
    <p:sldId xmlns:r="http://schemas.openxmlformats.org/officeDocument/2006/relationships" id="268" r:id="R2de83a48fd9c4011"/>
    <p:sldId xmlns:r="http://schemas.openxmlformats.org/officeDocument/2006/relationships" id="269" r:id="Rdcb6b37ef7b34621"/>
    <p:sldId xmlns:r="http://schemas.openxmlformats.org/officeDocument/2006/relationships" id="270" r:id="R8d31cb85cea44714"/>
    <p:sldId xmlns:r="http://schemas.openxmlformats.org/officeDocument/2006/relationships" id="271" r:id="R4868fac60219445c"/>
    <p:sldId xmlns:r="http://schemas.openxmlformats.org/officeDocument/2006/relationships" id="272" r:id="Rfa4e51b1e6104fa8"/>
    <p:sldId xmlns:r="http://schemas.openxmlformats.org/officeDocument/2006/relationships" id="273" r:id="R94d9b49ff1df4f85"/>
    <p:sldId xmlns:r="http://schemas.openxmlformats.org/officeDocument/2006/relationships" id="274" r:id="R7e1bb9718f004b29"/>
    <p:sldId xmlns:r="http://schemas.openxmlformats.org/officeDocument/2006/relationships" id="275" r:id="R4a817d6561ed4fed"/>
    <p:sldId xmlns:r="http://schemas.openxmlformats.org/officeDocument/2006/relationships" id="276" r:id="R73a94f0116a349a3"/>
    <p:sldId xmlns:r="http://schemas.openxmlformats.org/officeDocument/2006/relationships" id="277" r:id="Rae2b4ee3f80a402e"/>
    <p:sldId xmlns:r="http://schemas.openxmlformats.org/officeDocument/2006/relationships" id="278" r:id="Rcb47deb382184b1a"/>
    <p:sldId xmlns:r="http://schemas.openxmlformats.org/officeDocument/2006/relationships" id="279" r:id="Reb7bc512e95d4324"/>
    <p:sldId xmlns:r="http://schemas.openxmlformats.org/officeDocument/2006/relationships" id="280" r:id="R027455e55db94da6"/>
    <p:sldId xmlns:r="http://schemas.openxmlformats.org/officeDocument/2006/relationships" id="281" r:id="R1c4c2b980ad54303"/>
    <p:sldId xmlns:r="http://schemas.openxmlformats.org/officeDocument/2006/relationships" id="282" r:id="Rcfa36f1dcee44b14"/>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c26855304cb148ba" /><Relationship Type="http://schemas.openxmlformats.org/officeDocument/2006/relationships/slideMaster" Target="/ppt/slideMasters/slideMaster1.xml" Id="R92bbe4b793934dac" /><Relationship Type="http://schemas.openxmlformats.org/officeDocument/2006/relationships/notesMaster" Target="/ppt/notesMasters/notesMaster1.xml" Id="Rb9901d384a864448" /><Relationship Type="http://schemas.openxmlformats.org/officeDocument/2006/relationships/presProps" Target="/ppt/presProps.xml" Id="Rd5964bf5258543ab" /><Relationship Type="http://schemas.openxmlformats.org/officeDocument/2006/relationships/tableStyles" Target="/ppt/tableStyles.xml" Id="R630b4f72daad4c49" /><Relationship Type="http://schemas.openxmlformats.org/officeDocument/2006/relationships/slide" Target="/ppt/slides/slide1.xml" Id="R9724df88e7e945b1" /><Relationship Type="http://schemas.openxmlformats.org/officeDocument/2006/relationships/slide" Target="/ppt/slides/slide2.xml" Id="R5d821e3141664d22" /><Relationship Type="http://schemas.openxmlformats.org/officeDocument/2006/relationships/slide" Target="/ppt/slides/slide3.xml" Id="R8737d8e3b1404fae" /><Relationship Type="http://schemas.openxmlformats.org/officeDocument/2006/relationships/slide" Target="/ppt/slides/slide4.xml" Id="Rfce54a843be04b3b" /><Relationship Type="http://schemas.openxmlformats.org/officeDocument/2006/relationships/slide" Target="/ppt/slides/slide5.xml" Id="Rfc96ef21caa04b51" /><Relationship Type="http://schemas.openxmlformats.org/officeDocument/2006/relationships/slide" Target="/ppt/slides/slide6.xml" Id="Re610ad9c641c4af4" /><Relationship Type="http://schemas.openxmlformats.org/officeDocument/2006/relationships/slide" Target="/ppt/slides/slide7.xml" Id="R842357cd3bab4c1d" /><Relationship Type="http://schemas.openxmlformats.org/officeDocument/2006/relationships/slide" Target="/ppt/slides/slide8.xml" Id="Rc38a2df3716148d7" /><Relationship Type="http://schemas.openxmlformats.org/officeDocument/2006/relationships/slide" Target="/ppt/slides/slide9.xml" Id="Rf3df87ee6452430e" /><Relationship Type="http://schemas.openxmlformats.org/officeDocument/2006/relationships/slide" Target="/ppt/slides/slide10.xml" Id="R783d86a867dc4a9e" /><Relationship Type="http://schemas.openxmlformats.org/officeDocument/2006/relationships/slide" Target="/ppt/slides/slide11.xml" Id="Rcb25fe066b454a95" /><Relationship Type="http://schemas.openxmlformats.org/officeDocument/2006/relationships/slide" Target="/ppt/slides/slide12.xml" Id="Raf5597651ff34304" /><Relationship Type="http://schemas.openxmlformats.org/officeDocument/2006/relationships/slide" Target="/ppt/slides/slide13.xml" Id="R2de83a48fd9c4011" /><Relationship Type="http://schemas.openxmlformats.org/officeDocument/2006/relationships/slide" Target="/ppt/slides/slide14.xml" Id="Rdcb6b37ef7b34621" /><Relationship Type="http://schemas.openxmlformats.org/officeDocument/2006/relationships/slide" Target="/ppt/slides/slide15.xml" Id="R8d31cb85cea44714" /><Relationship Type="http://schemas.openxmlformats.org/officeDocument/2006/relationships/slide" Target="/ppt/slides/slide16.xml" Id="R4868fac60219445c" /><Relationship Type="http://schemas.openxmlformats.org/officeDocument/2006/relationships/slide" Target="/ppt/slides/slide17.xml" Id="Rfa4e51b1e6104fa8" /><Relationship Type="http://schemas.openxmlformats.org/officeDocument/2006/relationships/slide" Target="/ppt/slides/slide18.xml" Id="R94d9b49ff1df4f85" /><Relationship Type="http://schemas.openxmlformats.org/officeDocument/2006/relationships/slide" Target="/ppt/slides/slide19.xml" Id="R7e1bb9718f004b29" /><Relationship Type="http://schemas.openxmlformats.org/officeDocument/2006/relationships/slide" Target="/ppt/slides/slide20.xml" Id="R4a817d6561ed4fed" /><Relationship Type="http://schemas.openxmlformats.org/officeDocument/2006/relationships/slide" Target="/ppt/slides/slide21.xml" Id="R73a94f0116a349a3" /><Relationship Type="http://schemas.openxmlformats.org/officeDocument/2006/relationships/slide" Target="/ppt/slides/slide22.xml" Id="Rae2b4ee3f80a402e" /><Relationship Type="http://schemas.openxmlformats.org/officeDocument/2006/relationships/slide" Target="/ppt/slides/slide23.xml" Id="Rcb47deb382184b1a" /><Relationship Type="http://schemas.openxmlformats.org/officeDocument/2006/relationships/slide" Target="/ppt/slides/slide24.xml" Id="Reb7bc512e95d4324" /><Relationship Type="http://schemas.openxmlformats.org/officeDocument/2006/relationships/slide" Target="/ppt/slides/slide25.xml" Id="R027455e55db94da6" /><Relationship Type="http://schemas.openxmlformats.org/officeDocument/2006/relationships/slide" Target="/ppt/slides/slide26.xml" Id="R1c4c2b980ad54303" /><Relationship Type="http://schemas.openxmlformats.org/officeDocument/2006/relationships/slide" Target="/ppt/slides/slide27.xml" Id="Rcfa36f1dcee44b14"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da3ad26e7bda4eb2"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fd5711b7b5dc4611" /><Relationship Type="http://schemas.openxmlformats.org/officeDocument/2006/relationships/notesMaster" Target="/ppt/notesMasters/notesMaster1.xml" Id="Rda05c94faadf4936" /></Relationships>
</file>

<file path=ppt/notesSlides/_rels/notesSlide2.xml.rels>&#65279;<?xml version="1.0" encoding="utf-8"?><Relationships xmlns="http://schemas.openxmlformats.org/package/2006/relationships"><Relationship Type="http://schemas.openxmlformats.org/officeDocument/2006/relationships/slide" Target="/ppt/slides/slide2.xml" Id="R9bff75ebc8ac4d28" /><Relationship Type="http://schemas.openxmlformats.org/officeDocument/2006/relationships/notesMaster" Target="/ppt/notesMasters/notesMaster1.xml" Id="Rf406dfc413a143b2" /></Relationships>
</file>

<file path=ppt/notesSlides/_rels/notesSlide3.xml.rels>&#65279;<?xml version="1.0" encoding="utf-8"?><Relationships xmlns="http://schemas.openxmlformats.org/package/2006/relationships"><Relationship Type="http://schemas.openxmlformats.org/officeDocument/2006/relationships/slide" Target="/ppt/slides/slide3.xml" Id="R592d134e984042a3" /><Relationship Type="http://schemas.openxmlformats.org/officeDocument/2006/relationships/notesMaster" Target="/ppt/notesMasters/notesMaster1.xml" Id="R8110f25187be4be3" /></Relationships>
</file>

<file path=ppt/notesSlides/_rels/notesSlide4.xml.rels>&#65279;<?xml version="1.0" encoding="utf-8"?><Relationships xmlns="http://schemas.openxmlformats.org/package/2006/relationships"><Relationship Type="http://schemas.openxmlformats.org/officeDocument/2006/relationships/slide" Target="/ppt/slides/slide4.xml" Id="R2af46810335c4e50" /><Relationship Type="http://schemas.openxmlformats.org/officeDocument/2006/relationships/notesMaster" Target="/ppt/notesMasters/notesMaster1.xml" Id="Rff29df4f42374e35" /></Relationships>
</file>

<file path=ppt/notesSlides/_rels/notesSlide5.xml.rels>&#65279;<?xml version="1.0" encoding="utf-8"?><Relationships xmlns="http://schemas.openxmlformats.org/package/2006/relationships"><Relationship Type="http://schemas.openxmlformats.org/officeDocument/2006/relationships/slide" Target="/ppt/slides/slide5.xml" Id="R89743d7b6aa64a34" /><Relationship Type="http://schemas.openxmlformats.org/officeDocument/2006/relationships/notesMaster" Target="/ppt/notesMasters/notesMaster1.xml" Id="R82b8dc02b7234984" /></Relationships>
</file>

<file path=ppt/notesSlides/_rels/notesSlide6.xml.rels>&#65279;<?xml version="1.0" encoding="utf-8"?><Relationships xmlns="http://schemas.openxmlformats.org/package/2006/relationships"><Relationship Type="http://schemas.openxmlformats.org/officeDocument/2006/relationships/slide" Target="/ppt/slides/slide6.xml" Id="R648fffcb3dd44e22" /><Relationship Type="http://schemas.openxmlformats.org/officeDocument/2006/relationships/notesMaster" Target="/ppt/notesMasters/notesMaster1.xml" Id="R672cc2c5f1b64239" /></Relationships>
</file>

<file path=ppt/notesSlides/_rels/notesSlide7.xml.rels>&#65279;<?xml version="1.0" encoding="utf-8"?><Relationships xmlns="http://schemas.openxmlformats.org/package/2006/relationships"><Relationship Type="http://schemas.openxmlformats.org/officeDocument/2006/relationships/slide" Target="/ppt/slides/slide7.xml" Id="R615d0c12ceef4c55" /><Relationship Type="http://schemas.openxmlformats.org/officeDocument/2006/relationships/notesMaster" Target="/ppt/notesMasters/notesMaster1.xml" Id="R5b312abb8df54722" /></Relationships>
</file>

<file path=ppt/notesSlides/_rels/notesSlide8.xml.rels>&#65279;<?xml version="1.0" encoding="utf-8"?><Relationships xmlns="http://schemas.openxmlformats.org/package/2006/relationships"><Relationship Type="http://schemas.openxmlformats.org/officeDocument/2006/relationships/slide" Target="/ppt/slides/slide8.xml" Id="R94330f43f27a4e99" /><Relationship Type="http://schemas.openxmlformats.org/officeDocument/2006/relationships/notesMaster" Target="/ppt/notesMasters/notesMaster1.xml" Id="R0142f89bb1c544f1" /></Relationships>
</file>

<file path=ppt/notesSlides/_rels/notesSlide9.xml.rels>&#65279;<?xml version="1.0" encoding="utf-8"?><Relationships xmlns="http://schemas.openxmlformats.org/package/2006/relationships"><Relationship Type="http://schemas.openxmlformats.org/officeDocument/2006/relationships/slide" Target="/ppt/slides/slide9.xml" Id="R0d89ef09d42b43aa" /><Relationship Type="http://schemas.openxmlformats.org/officeDocument/2006/relationships/notesMaster" Target="/ppt/notesMasters/notesMaster1.xml" Id="R9f92d326629f414f"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d3e3016f930147a0" /><Relationship Type="http://schemas.openxmlformats.org/officeDocument/2006/relationships/notesMaster" Target="/ppt/notesMasters/notesMaster1.xml" Id="R858c15215d6348e3"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eb876a88e6cb4c99" /><Relationship Type="http://schemas.openxmlformats.org/officeDocument/2006/relationships/notesMaster" Target="/ppt/notesMasters/notesMaster1.xml" Id="R1654ebb9044d4252"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ff3d879d441c440e" /><Relationship Type="http://schemas.openxmlformats.org/officeDocument/2006/relationships/notesMaster" Target="/ppt/notesMasters/notesMaster1.xml" Id="Ref0116085f344019"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0d3eab0da1db415f" /><Relationship Type="http://schemas.openxmlformats.org/officeDocument/2006/relationships/notesMaster" Target="/ppt/notesMasters/notesMaster1.xml" Id="R860fc13fb6d1460a"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0ff7102bf5d0444c" /><Relationship Type="http://schemas.openxmlformats.org/officeDocument/2006/relationships/notesMaster" Target="/ppt/notesMasters/notesMaster1.xml" Id="R4b8e9c4bf8b14b7e"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4a23de2a2a534073" /><Relationship Type="http://schemas.openxmlformats.org/officeDocument/2006/relationships/notesMaster" Target="/ppt/notesMasters/notesMaster1.xml" Id="R5561eadc18234288"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ac61f21df1a842e9" /><Relationship Type="http://schemas.openxmlformats.org/officeDocument/2006/relationships/notesMaster" Target="/ppt/notesMasters/notesMaster1.xml" Id="R0dbbb1c283a14134"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cd6741216f3b42a6" /><Relationship Type="http://schemas.openxmlformats.org/officeDocument/2006/relationships/notesMaster" Target="/ppt/notesMasters/notesMaster1.xml" Id="R8c911b42540f4a2f"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dc61b482aec449d9" /><Relationship Type="http://schemas.openxmlformats.org/officeDocument/2006/relationships/notesMaster" Target="/ppt/notesMasters/notesMaster1.xml" Id="Reb8033bdc4874717"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f856d9c881ad42b4" /><Relationship Type="http://schemas.openxmlformats.org/officeDocument/2006/relationships/notesMaster" Target="/ppt/notesMasters/notesMaster1.xml" Id="R4105f60a467a4365"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01c364fa3156490d" /><Relationship Type="http://schemas.openxmlformats.org/officeDocument/2006/relationships/notesMaster" Target="/ppt/notesMasters/notesMaster1.xml" Id="R8242eb73b3654971"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a6ebe188d3204e1f" /><Relationship Type="http://schemas.openxmlformats.org/officeDocument/2006/relationships/notesMaster" Target="/ppt/notesMasters/notesMaster1.xml" Id="R756a5ef5716d4f6c"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261269c893184358" /><Relationship Type="http://schemas.openxmlformats.org/officeDocument/2006/relationships/notesMaster" Target="/ppt/notesMasters/notesMaster1.xml" Id="R5f327d4089544b1b"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2b5bc2f125684c80" /><Relationship Type="http://schemas.openxmlformats.org/officeDocument/2006/relationships/notesMaster" Target="/ppt/notesMasters/notesMaster1.xml" Id="R49504322f38244f6"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41840b377cfc45f0" /><Relationship Type="http://schemas.openxmlformats.org/officeDocument/2006/relationships/notesMaster" Target="/ppt/notesMasters/notesMaster1.xml" Id="R30b24ef906c5471c"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a942a10795ca4543" /><Relationship Type="http://schemas.openxmlformats.org/officeDocument/2006/relationships/notesMaster" Target="/ppt/notesMasters/notesMaster1.xml" Id="R71982028d0ad446e"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167f75d6ec9e4776" /><Relationship Type="http://schemas.openxmlformats.org/officeDocument/2006/relationships/notesMaster" Target="/ppt/notesMasters/notesMaster1.xml" Id="R538591ecac204cc4"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2deb286e111742d3" /><Relationship Type="http://schemas.openxmlformats.org/officeDocument/2006/relationships/notesMaster" Target="/ppt/notesMasters/notesMaster1.xml" Id="R4ff3a19e215044ae"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c84d0addb8c943a0" /><Relationship Type="http://schemas.openxmlformats.org/officeDocument/2006/relationships/image" Target="/ppt/media/image.png" Id="Rd2bc31bba9fa45d7" /><Relationship Type="http://schemas.openxmlformats.org/officeDocument/2006/relationships/image" Target="/ppt/media/image2.png" Id="R48c0f8f2b6f34a6a" /><Relationship Type="http://schemas.openxmlformats.org/officeDocument/2006/relationships/image" Target="/ppt/media/image.jpeg" Id="Rc26704461fe14586"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6a1f7dc030b54f7e"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d2bc31bba9fa45d7"/>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48c0f8f2b6f34a6a"/>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c26704461fe14586"/>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8156f8d467b7434a" /><Relationship Type="http://schemas.openxmlformats.org/officeDocument/2006/relationships/slideLayout" Target="/ppt/slideLayouts/slideLayout1.xml" Id="R722f93615a7340fd" /><Relationship Type="http://schemas.openxmlformats.org/officeDocument/2006/relationships/slideLayout" Target="/ppt/slideLayouts/slideLayout2.xml" Id="R1b6f8ff7db374c70"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722f93615a7340fd"/>
    <p:sldLayoutId xmlns:r="http://schemas.openxmlformats.org/officeDocument/2006/relationships" id="2147483650" r:id="R1b6f8ff7db374c70"/>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081aa3e7d1c0441d" /><Relationship Type="http://schemas.openxmlformats.org/officeDocument/2006/relationships/notesSlide" Target="/ppt/notesSlides/notesSlide1.xml" Id="R3b7bf55106a74457"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0a42b55b6b004ea7" /><Relationship Type="http://schemas.openxmlformats.org/officeDocument/2006/relationships/notesSlide" Target="/ppt/notesSlides/notesSlide2.xml" Id="R133a21c307b04983"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751ceccce5e24bd8" /><Relationship Type="http://schemas.openxmlformats.org/officeDocument/2006/relationships/notesSlide" Target="/ppt/notesSlides/notesSlide3.xml" Id="R37fd64ffded24e0e"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8c898951f0fe4e43" /><Relationship Type="http://schemas.openxmlformats.org/officeDocument/2006/relationships/notesSlide" Target="/ppt/notesSlides/notesSlide4.xml" Id="R7bba665016284032"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87892140602842fd" /><Relationship Type="http://schemas.openxmlformats.org/officeDocument/2006/relationships/notesSlide" Target="/ppt/notesSlides/notesSlide5.xml" Id="R93a5bbaa4cb24f6f"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1f94bc9115b24781" /><Relationship Type="http://schemas.openxmlformats.org/officeDocument/2006/relationships/notesSlide" Target="/ppt/notesSlides/notesSlide6.xml" Id="R468ade5f71884133"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4459b9296a3b4245" /><Relationship Type="http://schemas.openxmlformats.org/officeDocument/2006/relationships/notesSlide" Target="/ppt/notesSlides/notesSlide7.xml" Id="R9c774a409a4f4862"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48553ff3e7464d83" /><Relationship Type="http://schemas.openxmlformats.org/officeDocument/2006/relationships/notesSlide" Target="/ppt/notesSlides/notesSlide8.xml" Id="Rf155e98ca39c44be"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5ecf9b6c62f84e0f" /><Relationship Type="http://schemas.openxmlformats.org/officeDocument/2006/relationships/notesSlide" Target="/ppt/notesSlides/notesSlide9.xml" Id="R9889d1e40ef54c20"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02f53eb2c2ca4322" /><Relationship Type="http://schemas.openxmlformats.org/officeDocument/2006/relationships/notesSlide" Target="/ppt/notesSlides/notesSlide10.xml" Id="R5fa0e49b72594d69"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32308c8ac8844a7e" /><Relationship Type="http://schemas.openxmlformats.org/officeDocument/2006/relationships/notesSlide" Target="/ppt/notesSlides/notesSlide11.xml" Id="R65d3e31249b14abf"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6a8038f1f1374835" /><Relationship Type="http://schemas.openxmlformats.org/officeDocument/2006/relationships/notesSlide" Target="/ppt/notesSlides/notesSlide12.xml" Id="R625e69919d33417b"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ea6017104030440a" /><Relationship Type="http://schemas.openxmlformats.org/officeDocument/2006/relationships/notesSlide" Target="/ppt/notesSlides/notesSlide13.xml" Id="Reb4ff40f4e224b68"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23b59f0b60384776" /><Relationship Type="http://schemas.openxmlformats.org/officeDocument/2006/relationships/notesSlide" Target="/ppt/notesSlides/notesSlide14.xml" Id="R4b241865a8e74dab"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9e4287c3ad3e4966" /><Relationship Type="http://schemas.openxmlformats.org/officeDocument/2006/relationships/notesSlide" Target="/ppt/notesSlides/notesSlide15.xml" Id="R9b183db5286b42ae"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415f3821b1514597" /><Relationship Type="http://schemas.openxmlformats.org/officeDocument/2006/relationships/notesSlide" Target="/ppt/notesSlides/notesSlide16.xml" Id="R10c0be57e5144fa2"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4d9c0c4d82fa4b73" /><Relationship Type="http://schemas.openxmlformats.org/officeDocument/2006/relationships/notesSlide" Target="/ppt/notesSlides/notesSlide17.xml" Id="R9a1f3a50d0094417"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fd3721d4aecd4a3f" /><Relationship Type="http://schemas.openxmlformats.org/officeDocument/2006/relationships/notesSlide" Target="/ppt/notesSlides/notesSlide18.xml" Id="Raa83c18954844df8"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1b60b5b2ccd44411" /><Relationship Type="http://schemas.openxmlformats.org/officeDocument/2006/relationships/notesSlide" Target="/ppt/notesSlides/notesSlide19.xml" Id="R92bf0dc9e7634ef5"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ca5d7fa17e764b6a" /><Relationship Type="http://schemas.openxmlformats.org/officeDocument/2006/relationships/notesSlide" Target="/ppt/notesSlides/notesSlide20.xml" Id="R0b5c881190db4785"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3ba496a700924b24" /><Relationship Type="http://schemas.openxmlformats.org/officeDocument/2006/relationships/notesSlide" Target="/ppt/notesSlides/notesSlide21.xml" Id="Rbb6e6e9aef0a4217"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6329938bab6d4348" /><Relationship Type="http://schemas.openxmlformats.org/officeDocument/2006/relationships/notesSlide" Target="/ppt/notesSlides/notesSlide22.xml" Id="Rfb2818aa0c064001"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c55b685dc9cd4773" /><Relationship Type="http://schemas.openxmlformats.org/officeDocument/2006/relationships/notesSlide" Target="/ppt/notesSlides/notesSlide23.xml" Id="R55206445de5040c2"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42c1ff0265d54e1a" /><Relationship Type="http://schemas.openxmlformats.org/officeDocument/2006/relationships/notesSlide" Target="/ppt/notesSlides/notesSlide24.xml" Id="R2ad6367f62f44168"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f5585e69e6bf4ccb" /><Relationship Type="http://schemas.openxmlformats.org/officeDocument/2006/relationships/notesSlide" Target="/ppt/notesSlides/notesSlide25.xml" Id="R7a55cc7eaba9404d"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8512c3a3d76e4260" /><Relationship Type="http://schemas.openxmlformats.org/officeDocument/2006/relationships/notesSlide" Target="/ppt/notesSlides/notesSlide26.xml" Id="R258ff830b7ce4b0b"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f876ef970dcd4473" /><Relationship Type="http://schemas.openxmlformats.org/officeDocument/2006/relationships/notesSlide" Target="/ppt/notesSlides/notesSlide27.xml" Id="R3c3de83dd20f443f"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申命記第27章</a:t>
            </a:r>
          </a:p>
          <a:p xmlns:a="http://schemas.openxmlformats.org/drawingml/2006/main">
            <a:pPr algn="ctr">
              <a:buNone/>
            </a:pPr>
            <a:r>
              <a:rPr sz="2000">
                <a:solidFill>
                  <a:srgbClr val="FFFFFF"/>
                </a:solidFill>
                <a:latin typeface="Georgia"/>
                <a:ea typeface="Georgia"/>
                <a:cs typeface="Georgia"/>
              </a:rPr>
              <a:t>Deuteronomy 27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27:1  |  Deuteronomy 27:1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摩西和以色列的眾長老吩咐百姓說：「你們要遵守我今日所吩咐的一切誡命。</a:t>
            </a:r>
          </a:p>
          <a:p xmlns:a="http://schemas.openxmlformats.org/drawingml/2006/main">
            <a:pPr algn="ctr">
              <a:buNone/>
            </a:pPr>
            <a:r>
              <a:rPr sz="2400">
                <a:solidFill>
                  <a:srgbClr val="FFFFFF"/>
                </a:solidFill>
                <a:latin typeface="Georgia"/>
                <a:ea typeface="Georgia"/>
                <a:cs typeface="Georgia"/>
              </a:rPr>
              <a:t>And Moses with the elders of Israel commanded the people, saying, Keep all the commandments which I command you this day.</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27:2  |  Deuteronomy 27:2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你們過約旦河，到了耶和華－你神所賜給你的地，當天要立起幾塊大石頭，墁上石灰，</a:t>
            </a:r>
          </a:p>
          <a:p xmlns:a="http://schemas.openxmlformats.org/drawingml/2006/main">
            <a:pPr algn="ctr">
              <a:buNone/>
            </a:pPr>
            <a:r>
              <a:rPr sz="2100">
                <a:solidFill>
                  <a:srgbClr val="FFFFFF"/>
                </a:solidFill>
                <a:latin typeface="Georgia"/>
                <a:ea typeface="Georgia"/>
                <a:cs typeface="Georgia"/>
              </a:rPr>
              <a:t>And it shall be on the day when ye shall pass over Jordan unto the land which the LORD thy God giveth thee, that thou shalt set thee up great stones, and plaister them with plaister:</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27:3  |  Deuteronomy 27:3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把這律法的一切話寫在石頭上。你過了河，可以進入耶和華－你神所賜你流奶與蜜之地，正如耶和華－你列祖之神所應許你的。</a:t>
            </a:r>
          </a:p>
          <a:p xmlns:a="http://schemas.openxmlformats.org/drawingml/2006/main">
            <a:pPr algn="ctr">
              <a:buNone/>
            </a:pPr>
            <a:r>
              <a:rPr sz="1800">
                <a:solidFill>
                  <a:srgbClr val="FFFFFF"/>
                </a:solidFill>
                <a:latin typeface="Georgia"/>
                <a:ea typeface="Georgia"/>
                <a:cs typeface="Georgia"/>
              </a:rPr>
              <a:t>And thou shalt write upon them all the words of this law, when thou art passed over, that thou mayest go in unto the land which the LORD thy God giveth thee, a land that floweth with milk and honey; as the LORD God of thy fathers hath promised thee.</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27:4  |  Deuteronomy 27:4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你們過了約旦河，就要在以巴路山上照我今日所吩咐的，將這些石頭立起來，墁上石灰。</a:t>
            </a:r>
          </a:p>
          <a:p xmlns:a="http://schemas.openxmlformats.org/drawingml/2006/main">
            <a:pPr algn="ctr">
              <a:buNone/>
            </a:pPr>
            <a:r>
              <a:rPr sz="2100">
                <a:solidFill>
                  <a:srgbClr val="FFFFFF"/>
                </a:solidFill>
                <a:latin typeface="Georgia"/>
                <a:ea typeface="Georgia"/>
                <a:cs typeface="Georgia"/>
              </a:rPr>
              <a:t>Therefore it shall be when ye be gone over Jordan, that ye shall set up these stones, which I command you this day, in mount Ebal, and thou shalt plaister them with plaister.</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27:5  |  Deuteronomy 27:5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在那裏要為耶和華－你的神築一座石壇；在石頭上不可動鐵[器]。</a:t>
            </a:r>
          </a:p>
          <a:p xmlns:a="http://schemas.openxmlformats.org/drawingml/2006/main">
            <a:pPr algn="ctr">
              <a:buNone/>
            </a:pPr>
            <a:r>
              <a:rPr sz="2400">
                <a:solidFill>
                  <a:srgbClr val="FFFFFF"/>
                </a:solidFill>
                <a:latin typeface="Georgia"/>
                <a:ea typeface="Georgia"/>
                <a:cs typeface="Georgia"/>
              </a:rPr>
              <a:t>And there shalt thou build an altar unto the LORD thy God, an altar of stones: thou shalt not lift up any iron tool upon them.</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27:6  |  Deuteronomy 27:6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要用沒有鑿過的石頭築耶和華－你神的壇，在壇上要將燔祭獻給耶和華－你的神。</a:t>
            </a:r>
          </a:p>
          <a:p xmlns:a="http://schemas.openxmlformats.org/drawingml/2006/main">
            <a:pPr algn="ctr">
              <a:buNone/>
            </a:pPr>
            <a:r>
              <a:rPr sz="2400">
                <a:solidFill>
                  <a:srgbClr val="FFFFFF"/>
                </a:solidFill>
                <a:latin typeface="Georgia"/>
                <a:ea typeface="Georgia"/>
                <a:cs typeface="Georgia"/>
              </a:rPr>
              <a:t>Thou shalt build the altar of the LORD thy God of whole stones: and thou shalt offer burnt offerings thereon unto the LORD thy God:</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27:7  |  Deuteronomy 27:7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又要獻平安祭，且在那裏吃，在耶和華－你的神面前歡樂。</a:t>
            </a:r>
          </a:p>
          <a:p xmlns:a="http://schemas.openxmlformats.org/drawingml/2006/main">
            <a:pPr algn="ctr">
              <a:buNone/>
            </a:pPr>
            <a:r>
              <a:rPr sz="2400">
                <a:solidFill>
                  <a:srgbClr val="FFFFFF"/>
                </a:solidFill>
                <a:latin typeface="Georgia"/>
                <a:ea typeface="Georgia"/>
                <a:cs typeface="Georgia"/>
              </a:rPr>
              <a:t>And thou shalt offer peace offerings, and shalt eat there, and rejoice before the LORD thy God.</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27:8  |  Deuteronomy 27:8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你要將這律法的一切話明明地寫在石頭上。」</a:t>
            </a:r>
          </a:p>
          <a:p xmlns:a="http://schemas.openxmlformats.org/drawingml/2006/main">
            <a:pPr algn="ctr">
              <a:buNone/>
            </a:pPr>
            <a:r>
              <a:rPr sz="2800">
                <a:solidFill>
                  <a:srgbClr val="FFFFFF"/>
                </a:solidFill>
                <a:latin typeface="Georgia"/>
                <a:ea typeface="Georgia"/>
                <a:cs typeface="Georgia"/>
              </a:rPr>
              <a:t>And thou shalt write upon the stones all the words of this law very plainly.</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27:9  |  Deuteronomy 27:9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摩西和祭司利未人曉諭以色列眾人說：「以色列啊，要默默靜聽。你今日成為耶和華－你神的百姓了。</a:t>
            </a:r>
          </a:p>
          <a:p xmlns:a="http://schemas.openxmlformats.org/drawingml/2006/main">
            <a:pPr algn="ctr">
              <a:buNone/>
            </a:pPr>
            <a:r>
              <a:rPr sz="2100">
                <a:solidFill>
                  <a:srgbClr val="FFFFFF"/>
                </a:solidFill>
                <a:latin typeface="Georgia"/>
                <a:ea typeface="Georgia"/>
                <a:cs typeface="Georgia"/>
              </a:rPr>
              <a:t>And Moses and the priests the Levites spake unto all Israel, saying, Take heed, and hearken, O Israel; this day thou art become the people of the LORD thy God.</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27:10  |  Deuteronomy 27:10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所以要聽從耶和華－你神的話，遵行他的誡命律例，就是我今日所吩咐你的。」</a:t>
            </a:r>
          </a:p>
          <a:p xmlns:a="http://schemas.openxmlformats.org/drawingml/2006/main">
            <a:pPr algn="ctr">
              <a:buNone/>
            </a:pPr>
            <a:r>
              <a:rPr sz="2400">
                <a:solidFill>
                  <a:srgbClr val="FFFFFF"/>
                </a:solidFill>
                <a:latin typeface="Georgia"/>
                <a:ea typeface="Georgia"/>
                <a:cs typeface="Georgia"/>
              </a:rPr>
              <a:t>Thou shalt therefore obey the voice of the LORD thy God, and do his commandments and his statutes, which I command thee this day.</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27:11  |  Deuteronomy 27:11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當日，摩西囑咐百姓說：</a:t>
            </a:r>
          </a:p>
          <a:p xmlns:a="http://schemas.openxmlformats.org/drawingml/2006/main">
            <a:pPr algn="ctr">
              <a:buNone/>
            </a:pPr>
            <a:r>
              <a:rPr sz="2800">
                <a:solidFill>
                  <a:srgbClr val="FFFFFF"/>
                </a:solidFill>
                <a:latin typeface="Georgia"/>
                <a:ea typeface="Georgia"/>
                <a:cs typeface="Georgia"/>
              </a:rPr>
              <a:t>And Moses charged the people the same day, saying,</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27:12  |  Deuteronomy 27:12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「你們過了約旦河，西緬、利未、猶大、以薩迦、約瑟、便雅憫六個支派的人都要站在基利心山上為百姓祝福。</a:t>
            </a:r>
          </a:p>
          <a:p xmlns:a="http://schemas.openxmlformats.org/drawingml/2006/main">
            <a:pPr algn="ctr">
              <a:buNone/>
            </a:pPr>
            <a:r>
              <a:rPr sz="2100">
                <a:solidFill>
                  <a:srgbClr val="FFFFFF"/>
                </a:solidFill>
                <a:latin typeface="Georgia"/>
                <a:ea typeface="Georgia"/>
                <a:cs typeface="Georgia"/>
              </a:rPr>
              <a:t>These shall stand upon mount Gerizim to bless the people, when ye are come over Jordan; Simeon, and Levi, and Judah, and Issachar, and Joseph, and Benjamin:</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27:13  |  Deuteronomy 27:13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呂便、迦得、亞設、西布倫、但、拿弗他利六個支派的人都要站在以巴路山上宣布咒詛。</a:t>
            </a:r>
          </a:p>
          <a:p xmlns:a="http://schemas.openxmlformats.org/drawingml/2006/main">
            <a:pPr algn="ctr">
              <a:buNone/>
            </a:pPr>
            <a:r>
              <a:rPr sz="2400">
                <a:solidFill>
                  <a:srgbClr val="FFFFFF"/>
                </a:solidFill>
                <a:latin typeface="Georgia"/>
                <a:ea typeface="Georgia"/>
                <a:cs typeface="Georgia"/>
              </a:rPr>
              <a:t>And these shall stand upon mount Ebal to curse; Reuben, Gad, and Asher, and Zebulun, Dan, and Naphtali.</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27:14  |  Deuteronomy 27:14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利未人要向以色列眾人高聲說：</a:t>
            </a:r>
          </a:p>
          <a:p xmlns:a="http://schemas.openxmlformats.org/drawingml/2006/main">
            <a:pPr algn="ctr">
              <a:buNone/>
            </a:pPr>
            <a:r>
              <a:rPr sz="2400">
                <a:solidFill>
                  <a:srgbClr val="FFFFFF"/>
                </a:solidFill>
                <a:latin typeface="Georgia"/>
                <a:ea typeface="Georgia"/>
                <a:cs typeface="Georgia"/>
              </a:rPr>
              <a:t>And the Levites shall speak, and say unto all the men of Israel with a loud voice,</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27:15  |  Deuteronomy 27:15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「『有人製造耶和華所憎惡的偶像，或雕刻，或鑄造，就是工匠手所做的，在暗中設立，那人必受咒詛！』百姓都要答應說：『阿們！』</a:t>
            </a:r>
          </a:p>
          <a:p xmlns:a="http://schemas.openxmlformats.org/drawingml/2006/main">
            <a:pPr algn="ctr">
              <a:buNone/>
            </a:pPr>
            <a:r>
              <a:rPr sz="2100">
                <a:solidFill>
                  <a:srgbClr val="FFFFFF"/>
                </a:solidFill>
                <a:latin typeface="Georgia"/>
                <a:ea typeface="Georgia"/>
                <a:cs typeface="Georgia"/>
              </a:rPr>
              <a:t>Cursed be the man that maketh any graven or molten image, an abomination unto the LORD, the work of the hands of the craftsman, and putteth it in a secret place. And all the people shall answer and say, Amen.</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27:16  |  Deuteronomy 27:16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「『輕慢父母的，必受咒詛！』百姓都要說：『阿們！』</a:t>
            </a:r>
          </a:p>
          <a:p xmlns:a="http://schemas.openxmlformats.org/drawingml/2006/main">
            <a:pPr algn="ctr">
              <a:buNone/>
            </a:pPr>
            <a:r>
              <a:rPr sz="2400">
                <a:solidFill>
                  <a:srgbClr val="FFFFFF"/>
                </a:solidFill>
                <a:latin typeface="Georgia"/>
                <a:ea typeface="Georgia"/>
                <a:cs typeface="Georgia"/>
              </a:rPr>
              <a:t>Cursed be he that setteth light by his father or his mother. And all the people shall say, Amen.</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27:17  |  Deuteronomy 27:17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「『挪移鄰舍地界的，必受咒詛！』百姓都要說：『阿們！』</a:t>
            </a:r>
          </a:p>
          <a:p xmlns:a="http://schemas.openxmlformats.org/drawingml/2006/main">
            <a:pPr algn="ctr">
              <a:buNone/>
            </a:pPr>
            <a:r>
              <a:rPr sz="2400">
                <a:solidFill>
                  <a:srgbClr val="FFFFFF"/>
                </a:solidFill>
                <a:latin typeface="Georgia"/>
                <a:ea typeface="Georgia"/>
                <a:cs typeface="Georgia"/>
              </a:rPr>
              <a:t>Cursed be he that removeth his neighbour’s landmark. And all the people shall say, Amen.</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27:18  |  Deuteronomy 27:18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「『使瞎子走差路的，必受咒詛！』百姓都要說：『阿們！』</a:t>
            </a:r>
          </a:p>
          <a:p xmlns:a="http://schemas.openxmlformats.org/drawingml/2006/main">
            <a:pPr algn="ctr">
              <a:buNone/>
            </a:pPr>
            <a:r>
              <a:rPr sz="2400">
                <a:solidFill>
                  <a:srgbClr val="FFFFFF"/>
                </a:solidFill>
                <a:latin typeface="Georgia"/>
                <a:ea typeface="Georgia"/>
                <a:cs typeface="Georgia"/>
              </a:rPr>
              <a:t>Cursed be he that maketh the blind to wander out of the way. And all the people shall say, Amen.</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27:19  |  Deuteronomy 27:19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「『向寄居的和孤兒寡婦屈枉正直的，必受咒詛！』百姓都要說：『阿們！』</a:t>
            </a:r>
          </a:p>
          <a:p xmlns:a="http://schemas.openxmlformats.org/drawingml/2006/main">
            <a:pPr algn="ctr">
              <a:buNone/>
            </a:pPr>
            <a:r>
              <a:rPr sz="2400">
                <a:solidFill>
                  <a:srgbClr val="FFFFFF"/>
                </a:solidFill>
                <a:latin typeface="Georgia"/>
                <a:ea typeface="Georgia"/>
                <a:cs typeface="Georgia"/>
              </a:rPr>
              <a:t>Cursed be he that perverteth the judgment of the stranger, fatherless, and widow. And all the people shall say, Amen.</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27:20  |  Deuteronomy 27:20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「『與繼母行淫的，必受咒詛！因為掀開他父親的衣襟。』百姓都要說：『阿們！』</a:t>
            </a:r>
          </a:p>
          <a:p xmlns:a="http://schemas.openxmlformats.org/drawingml/2006/main">
            <a:pPr algn="ctr">
              <a:buNone/>
            </a:pPr>
            <a:r>
              <a:rPr sz="2400">
                <a:solidFill>
                  <a:srgbClr val="FFFFFF"/>
                </a:solidFill>
                <a:latin typeface="Georgia"/>
                <a:ea typeface="Georgia"/>
                <a:cs typeface="Georgia"/>
              </a:rPr>
              <a:t>Cursed be he that lieth with his father’s wife; because he uncovereth his father’s skirt. And all the people shall say, Amen.</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27:21  |  Deuteronomy 27:21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「『與獸淫合的，必受咒詛！』百姓都要說：『阿們！』</a:t>
            </a:r>
          </a:p>
          <a:p xmlns:a="http://schemas.openxmlformats.org/drawingml/2006/main">
            <a:pPr algn="ctr">
              <a:buNone/>
            </a:pPr>
            <a:r>
              <a:rPr sz="2400">
                <a:solidFill>
                  <a:srgbClr val="FFFFFF"/>
                </a:solidFill>
                <a:latin typeface="Georgia"/>
                <a:ea typeface="Georgia"/>
                <a:cs typeface="Georgia"/>
              </a:rPr>
              <a:t>Cursed be he that lieth with any manner of beast. And all the people shall say, Amen.</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27:22  |  Deuteronomy 27:22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「『與異母同父，或異父同母的姊妹行淫的，必受咒詛！』百姓都要說：『阿們！』</a:t>
            </a:r>
          </a:p>
          <a:p xmlns:a="http://schemas.openxmlformats.org/drawingml/2006/main">
            <a:pPr algn="ctr">
              <a:buNone/>
            </a:pPr>
            <a:r>
              <a:rPr sz="2400">
                <a:solidFill>
                  <a:srgbClr val="FFFFFF"/>
                </a:solidFill>
                <a:latin typeface="Georgia"/>
                <a:ea typeface="Georgia"/>
                <a:cs typeface="Georgia"/>
              </a:rPr>
              <a:t>Cursed be he that lieth with his sister, the daughter of his father, or the daughter of his mother. And all the people shall say, Amen.</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27:23  |  Deuteronomy 27:23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「『與岳母行淫的，必受咒詛！』百姓都要說：『阿們！』</a:t>
            </a:r>
          </a:p>
          <a:p xmlns:a="http://schemas.openxmlformats.org/drawingml/2006/main">
            <a:pPr algn="ctr">
              <a:buNone/>
            </a:pPr>
            <a:r>
              <a:rPr sz="2400">
                <a:solidFill>
                  <a:srgbClr val="FFFFFF"/>
                </a:solidFill>
                <a:latin typeface="Georgia"/>
                <a:ea typeface="Georgia"/>
                <a:cs typeface="Georgia"/>
              </a:rPr>
              <a:t>Cursed be he that lieth with his mother in law. And all the people shall say, Amen.</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27:24  |  Deuteronomy 27:24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「『暗中殺人的，必受咒詛！』百姓都要說：『阿們！』</a:t>
            </a:r>
          </a:p>
          <a:p xmlns:a="http://schemas.openxmlformats.org/drawingml/2006/main">
            <a:pPr algn="ctr">
              <a:buNone/>
            </a:pPr>
            <a:r>
              <a:rPr sz="2400">
                <a:solidFill>
                  <a:srgbClr val="FFFFFF"/>
                </a:solidFill>
                <a:latin typeface="Georgia"/>
                <a:ea typeface="Georgia"/>
                <a:cs typeface="Georgia"/>
              </a:rPr>
              <a:t>Cursed be he that smiteth his neighbour secretly. And all the people shall say, Amen.</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27:25  |  Deuteronomy 27:25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「『受賄賂害死無辜之人的，必受咒詛！』百姓都要說：『阿們！』</a:t>
            </a:r>
          </a:p>
          <a:p xmlns:a="http://schemas.openxmlformats.org/drawingml/2006/main">
            <a:pPr algn="ctr">
              <a:buNone/>
            </a:pPr>
            <a:r>
              <a:rPr sz="2400">
                <a:solidFill>
                  <a:srgbClr val="FFFFFF"/>
                </a:solidFill>
                <a:latin typeface="Georgia"/>
                <a:ea typeface="Georgia"/>
                <a:cs typeface="Georgia"/>
              </a:rPr>
              <a:t>Cursed be he that taketh reward to slay an innocent person. And all the people shall say, Amen.</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27:26  |  Deuteronomy 27:26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「『不堅守遵行這律法言語的，必受咒詛！』百姓都要說：『阿們！』」</a:t>
            </a:r>
          </a:p>
          <a:p xmlns:a="http://schemas.openxmlformats.org/drawingml/2006/main">
            <a:pPr algn="ctr">
              <a:buNone/>
            </a:pPr>
            <a:r>
              <a:rPr sz="2400">
                <a:solidFill>
                  <a:srgbClr val="FFFFFF"/>
                </a:solidFill>
                <a:latin typeface="Georgia"/>
                <a:ea typeface="Georgia"/>
                <a:cs typeface="Georgia"/>
              </a:rPr>
              <a:t>Cursed be he that confirmeth not all the words of this law to do them. And all the people shall say, Amen.</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2026-08-30T07:19:42.4860000Z</dcterms:created>
  <dcterms:modified xsi:type="dcterms:W3CDTF">2026-08-30T07:19:42.4860000Z</dcterms:modified>
</coreProperties>
</file>