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47e3c5453c4677" /><Relationship Type="http://schemas.openxmlformats.org/officeDocument/2006/relationships/extended-properties" Target="/docProps/app.xml" Id="R9b1a39a31bce4e21" /><Relationship Type="http://schemas.openxmlformats.org/officeDocument/2006/relationships/officeDocument" Target="/ppt/presentation.xml" Id="Rb4a97638009d492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b80bf6aa9724552"/>
  </p:sldMasterIdLst>
  <p:notesMasterIdLst>
    <p:notesMasterId xmlns:r="http://schemas.openxmlformats.org/officeDocument/2006/relationships" r:id="Rdc2ed71a2c8d435d"/>
  </p:notesMasterIdLst>
  <p:sldIdLst>
    <p:sldId xmlns:r="http://schemas.openxmlformats.org/officeDocument/2006/relationships" id="256" r:id="R772e357ed1de498f"/>
    <p:sldId xmlns:r="http://schemas.openxmlformats.org/officeDocument/2006/relationships" id="257" r:id="Rdeda622d0ad94c76"/>
    <p:sldId xmlns:r="http://schemas.openxmlformats.org/officeDocument/2006/relationships" id="258" r:id="R06c4c5014c6340aa"/>
    <p:sldId xmlns:r="http://schemas.openxmlformats.org/officeDocument/2006/relationships" id="259" r:id="R4f57a4e06ee14cf4"/>
    <p:sldId xmlns:r="http://schemas.openxmlformats.org/officeDocument/2006/relationships" id="260" r:id="R882c1754898c4cd0"/>
    <p:sldId xmlns:r="http://schemas.openxmlformats.org/officeDocument/2006/relationships" id="261" r:id="R9f57698e02d64433"/>
    <p:sldId xmlns:r="http://schemas.openxmlformats.org/officeDocument/2006/relationships" id="262" r:id="R15b321aaa90e4340"/>
    <p:sldId xmlns:r="http://schemas.openxmlformats.org/officeDocument/2006/relationships" id="263" r:id="R14a38e213997475a"/>
    <p:sldId xmlns:r="http://schemas.openxmlformats.org/officeDocument/2006/relationships" id="264" r:id="Ra8fef34135214594"/>
    <p:sldId xmlns:r="http://schemas.openxmlformats.org/officeDocument/2006/relationships" id="265" r:id="R822940d081e947b9"/>
    <p:sldId xmlns:r="http://schemas.openxmlformats.org/officeDocument/2006/relationships" id="266" r:id="R7e9999116b2b4ca2"/>
    <p:sldId xmlns:r="http://schemas.openxmlformats.org/officeDocument/2006/relationships" id="267" r:id="Re2ce83445a534c56"/>
    <p:sldId xmlns:r="http://schemas.openxmlformats.org/officeDocument/2006/relationships" id="268" r:id="Rca0a8d88ddc24deb"/>
    <p:sldId xmlns:r="http://schemas.openxmlformats.org/officeDocument/2006/relationships" id="269" r:id="Rd76a7a0a52944eb6"/>
    <p:sldId xmlns:r="http://schemas.openxmlformats.org/officeDocument/2006/relationships" id="270" r:id="R55588c1b5d324ccf"/>
    <p:sldId xmlns:r="http://schemas.openxmlformats.org/officeDocument/2006/relationships" id="271" r:id="Rcf8664c465a04dc1"/>
    <p:sldId xmlns:r="http://schemas.openxmlformats.org/officeDocument/2006/relationships" id="272" r:id="R6bac509e36414dcd"/>
    <p:sldId xmlns:r="http://schemas.openxmlformats.org/officeDocument/2006/relationships" id="273" r:id="R50e10d964a6548ec"/>
    <p:sldId xmlns:r="http://schemas.openxmlformats.org/officeDocument/2006/relationships" id="274" r:id="R3467bf62cf48433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785da7c726041ff" /><Relationship Type="http://schemas.openxmlformats.org/officeDocument/2006/relationships/slideMaster" Target="/ppt/slideMasters/slideMaster1.xml" Id="R9b80bf6aa9724552" /><Relationship Type="http://schemas.openxmlformats.org/officeDocument/2006/relationships/notesMaster" Target="/ppt/notesMasters/notesMaster1.xml" Id="Rdc2ed71a2c8d435d" /><Relationship Type="http://schemas.openxmlformats.org/officeDocument/2006/relationships/presProps" Target="/ppt/presProps.xml" Id="R2ad5d938372144f0" /><Relationship Type="http://schemas.openxmlformats.org/officeDocument/2006/relationships/tableStyles" Target="/ppt/tableStyles.xml" Id="R19e036f1a1304862" /><Relationship Type="http://schemas.openxmlformats.org/officeDocument/2006/relationships/slide" Target="/ppt/slides/slide1.xml" Id="R772e357ed1de498f" /><Relationship Type="http://schemas.openxmlformats.org/officeDocument/2006/relationships/slide" Target="/ppt/slides/slide2.xml" Id="Rdeda622d0ad94c76" /><Relationship Type="http://schemas.openxmlformats.org/officeDocument/2006/relationships/slide" Target="/ppt/slides/slide3.xml" Id="R06c4c5014c6340aa" /><Relationship Type="http://schemas.openxmlformats.org/officeDocument/2006/relationships/slide" Target="/ppt/slides/slide4.xml" Id="R4f57a4e06ee14cf4" /><Relationship Type="http://schemas.openxmlformats.org/officeDocument/2006/relationships/slide" Target="/ppt/slides/slide5.xml" Id="R882c1754898c4cd0" /><Relationship Type="http://schemas.openxmlformats.org/officeDocument/2006/relationships/slide" Target="/ppt/slides/slide6.xml" Id="R9f57698e02d64433" /><Relationship Type="http://schemas.openxmlformats.org/officeDocument/2006/relationships/slide" Target="/ppt/slides/slide7.xml" Id="R15b321aaa90e4340" /><Relationship Type="http://schemas.openxmlformats.org/officeDocument/2006/relationships/slide" Target="/ppt/slides/slide8.xml" Id="R14a38e213997475a" /><Relationship Type="http://schemas.openxmlformats.org/officeDocument/2006/relationships/slide" Target="/ppt/slides/slide9.xml" Id="Ra8fef34135214594" /><Relationship Type="http://schemas.openxmlformats.org/officeDocument/2006/relationships/slide" Target="/ppt/slides/slide10.xml" Id="R822940d081e947b9" /><Relationship Type="http://schemas.openxmlformats.org/officeDocument/2006/relationships/slide" Target="/ppt/slides/slide11.xml" Id="R7e9999116b2b4ca2" /><Relationship Type="http://schemas.openxmlformats.org/officeDocument/2006/relationships/slide" Target="/ppt/slides/slide12.xml" Id="Re2ce83445a534c56" /><Relationship Type="http://schemas.openxmlformats.org/officeDocument/2006/relationships/slide" Target="/ppt/slides/slide13.xml" Id="Rca0a8d88ddc24deb" /><Relationship Type="http://schemas.openxmlformats.org/officeDocument/2006/relationships/slide" Target="/ppt/slides/slide14.xml" Id="Rd76a7a0a52944eb6" /><Relationship Type="http://schemas.openxmlformats.org/officeDocument/2006/relationships/slide" Target="/ppt/slides/slide15.xml" Id="R55588c1b5d324ccf" /><Relationship Type="http://schemas.openxmlformats.org/officeDocument/2006/relationships/slide" Target="/ppt/slides/slide16.xml" Id="Rcf8664c465a04dc1" /><Relationship Type="http://schemas.openxmlformats.org/officeDocument/2006/relationships/slide" Target="/ppt/slides/slide17.xml" Id="R6bac509e36414dcd" /><Relationship Type="http://schemas.openxmlformats.org/officeDocument/2006/relationships/slide" Target="/ppt/slides/slide18.xml" Id="R50e10d964a6548ec" /><Relationship Type="http://schemas.openxmlformats.org/officeDocument/2006/relationships/slide" Target="/ppt/slides/slide19.xml" Id="R3467bf62cf48433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432a01564b4b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b3500ffafa64cac" /><Relationship Type="http://schemas.openxmlformats.org/officeDocument/2006/relationships/notesMaster" Target="/ppt/notesMasters/notesMaster1.xml" Id="Racfd177ad11f49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60862d2ef64380" /><Relationship Type="http://schemas.openxmlformats.org/officeDocument/2006/relationships/notesMaster" Target="/ppt/notesMasters/notesMaster1.xml" Id="Rd5e4c8404e184e8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534b1bc8659486c" /><Relationship Type="http://schemas.openxmlformats.org/officeDocument/2006/relationships/notesMaster" Target="/ppt/notesMasters/notesMaster1.xml" Id="Rcce8d02818b2476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f94b5d0d1b4d96" /><Relationship Type="http://schemas.openxmlformats.org/officeDocument/2006/relationships/notesMaster" Target="/ppt/notesMasters/notesMaster1.xml" Id="R95a2ce9d593448a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ddc09425a224b37" /><Relationship Type="http://schemas.openxmlformats.org/officeDocument/2006/relationships/notesMaster" Target="/ppt/notesMasters/notesMaster1.xml" Id="Rf0608fdf8cd84d5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cba889c1d8d44b9" /><Relationship Type="http://schemas.openxmlformats.org/officeDocument/2006/relationships/notesMaster" Target="/ppt/notesMasters/notesMaster1.xml" Id="R6d52db11286c470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f934804353d4dfa" /><Relationship Type="http://schemas.openxmlformats.org/officeDocument/2006/relationships/notesMaster" Target="/ppt/notesMasters/notesMaster1.xml" Id="R9ed5b98c6ee3497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16eb9263cfb4f6b" /><Relationship Type="http://schemas.openxmlformats.org/officeDocument/2006/relationships/notesMaster" Target="/ppt/notesMasters/notesMaster1.xml" Id="Rcf299909a2334e3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9149900ebfc4ba9" /><Relationship Type="http://schemas.openxmlformats.org/officeDocument/2006/relationships/notesMaster" Target="/ppt/notesMasters/notesMaster1.xml" Id="R80caddd9ca1f4af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5eb90e26b9a4908" /><Relationship Type="http://schemas.openxmlformats.org/officeDocument/2006/relationships/notesMaster" Target="/ppt/notesMasters/notesMaster1.xml" Id="R19cfd97d70264a1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064ba4a92ac400d" /><Relationship Type="http://schemas.openxmlformats.org/officeDocument/2006/relationships/notesMaster" Target="/ppt/notesMasters/notesMaster1.xml" Id="R6ee210587dcf4d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d60a3bf538c4395" /><Relationship Type="http://schemas.openxmlformats.org/officeDocument/2006/relationships/notesMaster" Target="/ppt/notesMasters/notesMaster1.xml" Id="R6454c1e3c3e143f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d1c33d8b0334082" /><Relationship Type="http://schemas.openxmlformats.org/officeDocument/2006/relationships/notesMaster" Target="/ppt/notesMasters/notesMaster1.xml" Id="R1d1d3ec3da6c4e4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2f93bb819434dd9" /><Relationship Type="http://schemas.openxmlformats.org/officeDocument/2006/relationships/notesMaster" Target="/ppt/notesMasters/notesMaster1.xml" Id="R4737f3f27754474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f1b007e71b54bf7" /><Relationship Type="http://schemas.openxmlformats.org/officeDocument/2006/relationships/notesMaster" Target="/ppt/notesMasters/notesMaster1.xml" Id="Rb663260a1c764b0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6a8059446c34dee" /><Relationship Type="http://schemas.openxmlformats.org/officeDocument/2006/relationships/notesMaster" Target="/ppt/notesMasters/notesMaster1.xml" Id="Re9ec97714780464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6e8dba4cc174767" /><Relationship Type="http://schemas.openxmlformats.org/officeDocument/2006/relationships/notesMaster" Target="/ppt/notesMasters/notesMaster1.xml" Id="Rbf44e962a2b44a7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ada389ef66941a7" /><Relationship Type="http://schemas.openxmlformats.org/officeDocument/2006/relationships/notesMaster" Target="/ppt/notesMasters/notesMaster1.xml" Id="Ra19c80de57ad4d6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e2c38058c6484533" /><Relationship Type="http://schemas.openxmlformats.org/officeDocument/2006/relationships/notesMaster" Target="/ppt/notesMasters/notesMaster1.xml" Id="Rb2b55ee7d1294a5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6e04ff2f5f4947" /><Relationship Type="http://schemas.openxmlformats.org/officeDocument/2006/relationships/image" Target="/ppt/media/image.png" Id="Rcdf1db551cdb4f9f" /><Relationship Type="http://schemas.openxmlformats.org/officeDocument/2006/relationships/image" Target="/ppt/media/image2.png" Id="Re58093d290a94412" /><Relationship Type="http://schemas.openxmlformats.org/officeDocument/2006/relationships/image" Target="/ppt/media/image.jpeg" Id="R7720982043f149e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2b67c3a377463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df1db551cdb4f9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58093d290a9441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720982043f149e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72c26ff4cc49a7" /><Relationship Type="http://schemas.openxmlformats.org/officeDocument/2006/relationships/slideLayout" Target="/ppt/slideLayouts/slideLayout1.xml" Id="R612496c6528e4c46" /><Relationship Type="http://schemas.openxmlformats.org/officeDocument/2006/relationships/slideLayout" Target="/ppt/slideLayouts/slideLayout2.xml" Id="R57ce384bbfc7460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12496c6528e4c46"/>
    <p:sldLayoutId xmlns:r="http://schemas.openxmlformats.org/officeDocument/2006/relationships" id="2147483650" r:id="R57ce384bbfc7460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a25ae2f72c4440" /><Relationship Type="http://schemas.openxmlformats.org/officeDocument/2006/relationships/notesSlide" Target="/ppt/notesSlides/notesSlide1.xml" Id="Ree5d722d216b4e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c529f305c64873" /><Relationship Type="http://schemas.openxmlformats.org/officeDocument/2006/relationships/notesSlide" Target="/ppt/notesSlides/notesSlide2.xml" Id="R0652117378fe4df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39c0dce3e0c418b" /><Relationship Type="http://schemas.openxmlformats.org/officeDocument/2006/relationships/notesSlide" Target="/ppt/notesSlides/notesSlide3.xml" Id="R464e31af54cf401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980609104641ca" /><Relationship Type="http://schemas.openxmlformats.org/officeDocument/2006/relationships/notesSlide" Target="/ppt/notesSlides/notesSlide4.xml" Id="R497249cac234402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528f2b1390406b" /><Relationship Type="http://schemas.openxmlformats.org/officeDocument/2006/relationships/notesSlide" Target="/ppt/notesSlides/notesSlide5.xml" Id="R6e0ebe8fb3da42e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37d935dfe648c7" /><Relationship Type="http://schemas.openxmlformats.org/officeDocument/2006/relationships/notesSlide" Target="/ppt/notesSlides/notesSlide6.xml" Id="Rf6c525460ecc42f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c8f322412f4e47" /><Relationship Type="http://schemas.openxmlformats.org/officeDocument/2006/relationships/notesSlide" Target="/ppt/notesSlides/notesSlide7.xml" Id="Ra8bd020628984aa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94bb338dd44933" /><Relationship Type="http://schemas.openxmlformats.org/officeDocument/2006/relationships/notesSlide" Target="/ppt/notesSlides/notesSlide8.xml" Id="R16a3d3656c6f48e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94a2a12559405e" /><Relationship Type="http://schemas.openxmlformats.org/officeDocument/2006/relationships/notesSlide" Target="/ppt/notesSlides/notesSlide9.xml" Id="R59d5b54e4ee94e1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8782af97064b03" /><Relationship Type="http://schemas.openxmlformats.org/officeDocument/2006/relationships/notesSlide" Target="/ppt/notesSlides/notesSlide10.xml" Id="Rae866062c2ae4f0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89ccf3971e4e99" /><Relationship Type="http://schemas.openxmlformats.org/officeDocument/2006/relationships/notesSlide" Target="/ppt/notesSlides/notesSlide11.xml" Id="Rcfdd48a68ef5446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704d8df818146f7" /><Relationship Type="http://schemas.openxmlformats.org/officeDocument/2006/relationships/notesSlide" Target="/ppt/notesSlides/notesSlide12.xml" Id="R131b875556814a6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8114f2b0c94b96" /><Relationship Type="http://schemas.openxmlformats.org/officeDocument/2006/relationships/notesSlide" Target="/ppt/notesSlides/notesSlide13.xml" Id="R6bfe94c69974458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a8dc0777f74112" /><Relationship Type="http://schemas.openxmlformats.org/officeDocument/2006/relationships/notesSlide" Target="/ppt/notesSlides/notesSlide14.xml" Id="Raa4a0833ad114ab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f4a50456ada403a" /><Relationship Type="http://schemas.openxmlformats.org/officeDocument/2006/relationships/notesSlide" Target="/ppt/notesSlides/notesSlide15.xml" Id="R5ba85cc59dff4e6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a0c33aaef14a1b" /><Relationship Type="http://schemas.openxmlformats.org/officeDocument/2006/relationships/notesSlide" Target="/ppt/notesSlides/notesSlide16.xml" Id="Rd55ce69e5a0348b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0ad484d1434c0d" /><Relationship Type="http://schemas.openxmlformats.org/officeDocument/2006/relationships/notesSlide" Target="/ppt/notesSlides/notesSlide17.xml" Id="Re090aeb531974c7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7948d707134191" /><Relationship Type="http://schemas.openxmlformats.org/officeDocument/2006/relationships/notesSlide" Target="/ppt/notesSlides/notesSlide18.xml" Id="R2e9d758296a147d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f61a720dd94ad9" /><Relationship Type="http://schemas.openxmlformats.org/officeDocument/2006/relationships/notesSlide" Target="/ppt/notesSlides/notesSlide19.xml" Id="R3f75ece452af4a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詩篇第132章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132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132:1  |  Psalms 132:1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上行之詩。 耶和華啊，求你記念大衛所受的一切苦難！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degrees. LORD, remember David, and all his afflictions: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132:2  |  Psalms 132:2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他怎樣向耶和華起誓， 向雅各的大能者許願，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he sware unto the LORD, and vowed unto the mighty God of Jacob;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132:3  |  Psalms 132:3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說：我必不進我的帳幕， 也不上我的床榻；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Surely I will not come into the tabernacle of my house, nor go up into my bed;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132:4  |  Psalms 132:4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我不容我的眼睛睡覺， 也不容我的眼目打盹；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not give sleep to mine eyes, or slumber to mine eyelids,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132:5  |  Psalms 132:5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直等我為耶和華尋得所在， 為雅各的大能者尋得居所。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Until I find out a place for the LORD, an habitation for the mighty God of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132:6  |  Psalms 132:6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我們聽說[約櫃]在以法他， 我們在基列‧耶琳就尋見了。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Lo, we heard of it at Ephratah: we found it in the fields of the wood.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132:7  |  Psalms 132:7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我們要進他的居所， 在他腳凳前下拜。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will go into his tabernacles: we will worship at his footstool.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132:8  |  Psalms 132:8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耶和華啊，求你興起， 和你有能力的[約]櫃同入安息之所！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Arise, O LORD, into thy rest; thou, and the ark of thy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132:9  |  Psalms 132:9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願你的祭司披上公義！ 願你的聖民歡呼！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thy priests be clothed with righteousness; and let thy saints shout for joy.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132:10  |  Psalms 132:10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求你因你僕人大衛的緣故， 不要厭棄你的受膏者！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thy servant David’s sake turn not away the face of thine anointed.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132:11  |  Psalms 132:11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耶和華向大衛、憑誠實起了誓， 必不反覆，[說]： 我要使你所生的 坐在你的寶座上。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hath sworn in truth unto David; he will not turn from it; Of the fruit of thy body will I set upon thy throne.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132:12  |  Psalms 132:12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你的眾子若守我的約 和我所教訓他們的法度， 他們的子孫必永遠坐在你的寶座上。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thy children will keep my covenant and my testimony that I shall teach them, their children shall also sit upon thy throne for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132:13  |  Psalms 132:13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因為耶和華揀選了錫安， 願意當作自己的居所，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LORD hath chosen Zion; he hath desired it for his habitation.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132:14  |  Psalms 132:14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說：這是我永遠安息之所； 我要住在這裏， 因為是我所願意的。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is my rest for ever: here will I dwell; for I have desired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132:15  |  Psalms 132:15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我要使其中的糧食豐滿， 使其中的窮人飽足。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abundantly bless her provision: I will satisfy her poor with bread.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132:16  |  Psalms 132:16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我要使祭司披上救恩， 聖民大聲歡呼！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also clothe her priests with salvation: and her saints shall shout aloud for joy.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132:17  |  Psalms 132:17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我要叫大衛的角在那裏發生； 我為我的受膏者預備明燈。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will I make the horn of David to bud: I have ordained a lamp for mine anointed.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132:18  |  Psalms 132:18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我要使他的仇敵披上羞恥； 但他的冠冕要在頭上發光。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His enemies will I clothe with shame: but upon himself shall his crown flourish.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2026-08-30T04:28:39.1970000Z</dcterms:created>
  <dcterms:modified xsi:type="dcterms:W3CDTF">2026-08-30T04:28:39.1970000Z</dcterms:modified>
</coreProperties>
</file>