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12fe4a1cd14e01" /><Relationship Type="http://schemas.openxmlformats.org/officeDocument/2006/relationships/extended-properties" Target="/docProps/app.xml" Id="Re7f44391eeba4641" /><Relationship Type="http://schemas.openxmlformats.org/officeDocument/2006/relationships/officeDocument" Target="/ppt/presentation.xml" Id="R07203fd7835243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82458a5e204448"/>
  </p:sldMasterIdLst>
  <p:notesMasterIdLst>
    <p:notesMasterId xmlns:r="http://schemas.openxmlformats.org/officeDocument/2006/relationships" r:id="R4ee900117de5458d"/>
  </p:notesMasterIdLst>
  <p:sldIdLst>
    <p:sldId xmlns:r="http://schemas.openxmlformats.org/officeDocument/2006/relationships" id="256" r:id="R44a1488bd40c4442"/>
    <p:sldId xmlns:r="http://schemas.openxmlformats.org/officeDocument/2006/relationships" id="257" r:id="R152667e798764a4a"/>
    <p:sldId xmlns:r="http://schemas.openxmlformats.org/officeDocument/2006/relationships" id="258" r:id="R6cfccce83fdb43e6"/>
    <p:sldId xmlns:r="http://schemas.openxmlformats.org/officeDocument/2006/relationships" id="259" r:id="R5a64426cc2974689"/>
    <p:sldId xmlns:r="http://schemas.openxmlformats.org/officeDocument/2006/relationships" id="260" r:id="R22dfe2bf3aac4389"/>
    <p:sldId xmlns:r="http://schemas.openxmlformats.org/officeDocument/2006/relationships" id="261" r:id="Rfcca46d4f9414fe8"/>
    <p:sldId xmlns:r="http://schemas.openxmlformats.org/officeDocument/2006/relationships" id="262" r:id="R3427d528d2584e7c"/>
    <p:sldId xmlns:r="http://schemas.openxmlformats.org/officeDocument/2006/relationships" id="263" r:id="R7694f8fa1c6f4b44"/>
    <p:sldId xmlns:r="http://schemas.openxmlformats.org/officeDocument/2006/relationships" id="264" r:id="Rf8c1be2d10574190"/>
    <p:sldId xmlns:r="http://schemas.openxmlformats.org/officeDocument/2006/relationships" id="265" r:id="R2bcaf7a2c397416b"/>
    <p:sldId xmlns:r="http://schemas.openxmlformats.org/officeDocument/2006/relationships" id="266" r:id="Rbc6bf3f318894a39"/>
    <p:sldId xmlns:r="http://schemas.openxmlformats.org/officeDocument/2006/relationships" id="267" r:id="R8848c0a1ed1c4ada"/>
    <p:sldId xmlns:r="http://schemas.openxmlformats.org/officeDocument/2006/relationships" id="268" r:id="R4eab92cfedec45cb"/>
    <p:sldId xmlns:r="http://schemas.openxmlformats.org/officeDocument/2006/relationships" id="269" r:id="Ree667d73f7404976"/>
    <p:sldId xmlns:r="http://schemas.openxmlformats.org/officeDocument/2006/relationships" id="270" r:id="R23a217d9e9304c98"/>
    <p:sldId xmlns:r="http://schemas.openxmlformats.org/officeDocument/2006/relationships" id="271" r:id="R0ef30f159863400f"/>
    <p:sldId xmlns:r="http://schemas.openxmlformats.org/officeDocument/2006/relationships" id="272" r:id="Rd6594b37a5ac47d4"/>
    <p:sldId xmlns:r="http://schemas.openxmlformats.org/officeDocument/2006/relationships" id="273" r:id="R57096abd060a41e8"/>
    <p:sldId xmlns:r="http://schemas.openxmlformats.org/officeDocument/2006/relationships" id="274" r:id="R079f6cae896a4913"/>
    <p:sldId xmlns:r="http://schemas.openxmlformats.org/officeDocument/2006/relationships" id="275" r:id="R5ba4c22dd50141c6"/>
    <p:sldId xmlns:r="http://schemas.openxmlformats.org/officeDocument/2006/relationships" id="276" r:id="R130a5f9ce7284c1a"/>
    <p:sldId xmlns:r="http://schemas.openxmlformats.org/officeDocument/2006/relationships" id="277" r:id="R5167f7d2e6824883"/>
    <p:sldId xmlns:r="http://schemas.openxmlformats.org/officeDocument/2006/relationships" id="278" r:id="Rc16da750baa946af"/>
    <p:sldId xmlns:r="http://schemas.openxmlformats.org/officeDocument/2006/relationships" id="279" r:id="Rd96e532e8ca64414"/>
    <p:sldId xmlns:r="http://schemas.openxmlformats.org/officeDocument/2006/relationships" id="280" r:id="R98ce3cfa20784969"/>
    <p:sldId xmlns:r="http://schemas.openxmlformats.org/officeDocument/2006/relationships" id="281" r:id="R1cb7295f63dd486d"/>
    <p:sldId xmlns:r="http://schemas.openxmlformats.org/officeDocument/2006/relationships" id="282" r:id="R061859b06e7e485e"/>
    <p:sldId xmlns:r="http://schemas.openxmlformats.org/officeDocument/2006/relationships" id="283" r:id="Ra0ed54ac1b2d403d"/>
    <p:sldId xmlns:r="http://schemas.openxmlformats.org/officeDocument/2006/relationships" id="284" r:id="R1c7b6047d80e4ef0"/>
    <p:sldId xmlns:r="http://schemas.openxmlformats.org/officeDocument/2006/relationships" id="285" r:id="Rc8018c79bd6b46e4"/>
    <p:sldId xmlns:r="http://schemas.openxmlformats.org/officeDocument/2006/relationships" id="286" r:id="R957a842810104638"/>
    <p:sldId xmlns:r="http://schemas.openxmlformats.org/officeDocument/2006/relationships" id="287" r:id="R144c98df911e476c"/>
    <p:sldId xmlns:r="http://schemas.openxmlformats.org/officeDocument/2006/relationships" id="288" r:id="R6b9f4f52a5e54b6a"/>
    <p:sldId xmlns:r="http://schemas.openxmlformats.org/officeDocument/2006/relationships" id="289" r:id="R5efcdb13c48a4665"/>
    <p:sldId xmlns:r="http://schemas.openxmlformats.org/officeDocument/2006/relationships" id="290" r:id="R4f26c7e3e50b409d"/>
    <p:sldId xmlns:r="http://schemas.openxmlformats.org/officeDocument/2006/relationships" id="291" r:id="Re3be52c8d9b54c29"/>
    <p:sldId xmlns:r="http://schemas.openxmlformats.org/officeDocument/2006/relationships" id="292" r:id="Rae725822c7bd4fd5"/>
    <p:sldId xmlns:r="http://schemas.openxmlformats.org/officeDocument/2006/relationships" id="293" r:id="Rc79af9f2fb024d19"/>
    <p:sldId xmlns:r="http://schemas.openxmlformats.org/officeDocument/2006/relationships" id="294" r:id="Rd1fac40219164a98"/>
    <p:sldId xmlns:r="http://schemas.openxmlformats.org/officeDocument/2006/relationships" id="295" r:id="Ra051d4d5bcee4137"/>
    <p:sldId xmlns:r="http://schemas.openxmlformats.org/officeDocument/2006/relationships" id="296" r:id="Re76cf3fb2c2d46ef"/>
    <p:sldId xmlns:r="http://schemas.openxmlformats.org/officeDocument/2006/relationships" id="297" r:id="Rf9cd98d7c28045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73592c9dac41c0" /><Relationship Type="http://schemas.openxmlformats.org/officeDocument/2006/relationships/slideMaster" Target="/ppt/slideMasters/slideMaster1.xml" Id="Rba82458a5e204448" /><Relationship Type="http://schemas.openxmlformats.org/officeDocument/2006/relationships/notesMaster" Target="/ppt/notesMasters/notesMaster1.xml" Id="R4ee900117de5458d" /><Relationship Type="http://schemas.openxmlformats.org/officeDocument/2006/relationships/presProps" Target="/ppt/presProps.xml" Id="Rf39c14167e8043dd" /><Relationship Type="http://schemas.openxmlformats.org/officeDocument/2006/relationships/tableStyles" Target="/ppt/tableStyles.xml" Id="R16a669947ce84a53" /><Relationship Type="http://schemas.openxmlformats.org/officeDocument/2006/relationships/slide" Target="/ppt/slides/slide1.xml" Id="R44a1488bd40c4442" /><Relationship Type="http://schemas.openxmlformats.org/officeDocument/2006/relationships/slide" Target="/ppt/slides/slide2.xml" Id="R152667e798764a4a" /><Relationship Type="http://schemas.openxmlformats.org/officeDocument/2006/relationships/slide" Target="/ppt/slides/slide3.xml" Id="R6cfccce83fdb43e6" /><Relationship Type="http://schemas.openxmlformats.org/officeDocument/2006/relationships/slide" Target="/ppt/slides/slide4.xml" Id="R5a64426cc2974689" /><Relationship Type="http://schemas.openxmlformats.org/officeDocument/2006/relationships/slide" Target="/ppt/slides/slide5.xml" Id="R22dfe2bf3aac4389" /><Relationship Type="http://schemas.openxmlformats.org/officeDocument/2006/relationships/slide" Target="/ppt/slides/slide6.xml" Id="Rfcca46d4f9414fe8" /><Relationship Type="http://schemas.openxmlformats.org/officeDocument/2006/relationships/slide" Target="/ppt/slides/slide7.xml" Id="R3427d528d2584e7c" /><Relationship Type="http://schemas.openxmlformats.org/officeDocument/2006/relationships/slide" Target="/ppt/slides/slide8.xml" Id="R7694f8fa1c6f4b44" /><Relationship Type="http://schemas.openxmlformats.org/officeDocument/2006/relationships/slide" Target="/ppt/slides/slide9.xml" Id="Rf8c1be2d10574190" /><Relationship Type="http://schemas.openxmlformats.org/officeDocument/2006/relationships/slide" Target="/ppt/slides/slide10.xml" Id="R2bcaf7a2c397416b" /><Relationship Type="http://schemas.openxmlformats.org/officeDocument/2006/relationships/slide" Target="/ppt/slides/slide11.xml" Id="Rbc6bf3f318894a39" /><Relationship Type="http://schemas.openxmlformats.org/officeDocument/2006/relationships/slide" Target="/ppt/slides/slide12.xml" Id="R8848c0a1ed1c4ada" /><Relationship Type="http://schemas.openxmlformats.org/officeDocument/2006/relationships/slide" Target="/ppt/slides/slide13.xml" Id="R4eab92cfedec45cb" /><Relationship Type="http://schemas.openxmlformats.org/officeDocument/2006/relationships/slide" Target="/ppt/slides/slide14.xml" Id="Ree667d73f7404976" /><Relationship Type="http://schemas.openxmlformats.org/officeDocument/2006/relationships/slide" Target="/ppt/slides/slide15.xml" Id="R23a217d9e9304c98" /><Relationship Type="http://schemas.openxmlformats.org/officeDocument/2006/relationships/slide" Target="/ppt/slides/slide16.xml" Id="R0ef30f159863400f" /><Relationship Type="http://schemas.openxmlformats.org/officeDocument/2006/relationships/slide" Target="/ppt/slides/slide17.xml" Id="Rd6594b37a5ac47d4" /><Relationship Type="http://schemas.openxmlformats.org/officeDocument/2006/relationships/slide" Target="/ppt/slides/slide18.xml" Id="R57096abd060a41e8" /><Relationship Type="http://schemas.openxmlformats.org/officeDocument/2006/relationships/slide" Target="/ppt/slides/slide19.xml" Id="R079f6cae896a4913" /><Relationship Type="http://schemas.openxmlformats.org/officeDocument/2006/relationships/slide" Target="/ppt/slides/slide20.xml" Id="R5ba4c22dd50141c6" /><Relationship Type="http://schemas.openxmlformats.org/officeDocument/2006/relationships/slide" Target="/ppt/slides/slide21.xml" Id="R130a5f9ce7284c1a" /><Relationship Type="http://schemas.openxmlformats.org/officeDocument/2006/relationships/slide" Target="/ppt/slides/slide22.xml" Id="R5167f7d2e6824883" /><Relationship Type="http://schemas.openxmlformats.org/officeDocument/2006/relationships/slide" Target="/ppt/slides/slide23.xml" Id="Rc16da750baa946af" /><Relationship Type="http://schemas.openxmlformats.org/officeDocument/2006/relationships/slide" Target="/ppt/slides/slide24.xml" Id="Rd96e532e8ca64414" /><Relationship Type="http://schemas.openxmlformats.org/officeDocument/2006/relationships/slide" Target="/ppt/slides/slide25.xml" Id="R98ce3cfa20784969" /><Relationship Type="http://schemas.openxmlformats.org/officeDocument/2006/relationships/slide" Target="/ppt/slides/slide26.xml" Id="R1cb7295f63dd486d" /><Relationship Type="http://schemas.openxmlformats.org/officeDocument/2006/relationships/slide" Target="/ppt/slides/slide27.xml" Id="R061859b06e7e485e" /><Relationship Type="http://schemas.openxmlformats.org/officeDocument/2006/relationships/slide" Target="/ppt/slides/slide28.xml" Id="Ra0ed54ac1b2d403d" /><Relationship Type="http://schemas.openxmlformats.org/officeDocument/2006/relationships/slide" Target="/ppt/slides/slide29.xml" Id="R1c7b6047d80e4ef0" /><Relationship Type="http://schemas.openxmlformats.org/officeDocument/2006/relationships/slide" Target="/ppt/slides/slide30.xml" Id="Rc8018c79bd6b46e4" /><Relationship Type="http://schemas.openxmlformats.org/officeDocument/2006/relationships/slide" Target="/ppt/slides/slide31.xml" Id="R957a842810104638" /><Relationship Type="http://schemas.openxmlformats.org/officeDocument/2006/relationships/slide" Target="/ppt/slides/slide32.xml" Id="R144c98df911e476c" /><Relationship Type="http://schemas.openxmlformats.org/officeDocument/2006/relationships/slide" Target="/ppt/slides/slide33.xml" Id="R6b9f4f52a5e54b6a" /><Relationship Type="http://schemas.openxmlformats.org/officeDocument/2006/relationships/slide" Target="/ppt/slides/slide34.xml" Id="R5efcdb13c48a4665" /><Relationship Type="http://schemas.openxmlformats.org/officeDocument/2006/relationships/slide" Target="/ppt/slides/slide35.xml" Id="R4f26c7e3e50b409d" /><Relationship Type="http://schemas.openxmlformats.org/officeDocument/2006/relationships/slide" Target="/ppt/slides/slide36.xml" Id="Re3be52c8d9b54c29" /><Relationship Type="http://schemas.openxmlformats.org/officeDocument/2006/relationships/slide" Target="/ppt/slides/slide37.xml" Id="Rae725822c7bd4fd5" /><Relationship Type="http://schemas.openxmlformats.org/officeDocument/2006/relationships/slide" Target="/ppt/slides/slide38.xml" Id="Rc79af9f2fb024d19" /><Relationship Type="http://schemas.openxmlformats.org/officeDocument/2006/relationships/slide" Target="/ppt/slides/slide39.xml" Id="Rd1fac40219164a98" /><Relationship Type="http://schemas.openxmlformats.org/officeDocument/2006/relationships/slide" Target="/ppt/slides/slide40.xml" Id="Ra051d4d5bcee4137" /><Relationship Type="http://schemas.openxmlformats.org/officeDocument/2006/relationships/slide" Target="/ppt/slides/slide41.xml" Id="Re76cf3fb2c2d46ef" /><Relationship Type="http://schemas.openxmlformats.org/officeDocument/2006/relationships/slide" Target="/ppt/slides/slide42.xml" Id="Rf9cd98d7c28045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81c19b3cdb40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1944dd29e24af7" /><Relationship Type="http://schemas.openxmlformats.org/officeDocument/2006/relationships/notesMaster" Target="/ppt/notesMasters/notesMaster1.xml" Id="R6d1e63418e6643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db64efd1b1421d" /><Relationship Type="http://schemas.openxmlformats.org/officeDocument/2006/relationships/notesMaster" Target="/ppt/notesMasters/notesMaster1.xml" Id="Rae3a02b19a8d4d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e92255f7f54be1" /><Relationship Type="http://schemas.openxmlformats.org/officeDocument/2006/relationships/notesMaster" Target="/ppt/notesMasters/notesMaster1.xml" Id="R01a708ccc89b41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8810b37bd543bb" /><Relationship Type="http://schemas.openxmlformats.org/officeDocument/2006/relationships/notesMaster" Target="/ppt/notesMasters/notesMaster1.xml" Id="R8cbb71a2237e40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e1328f907743c7" /><Relationship Type="http://schemas.openxmlformats.org/officeDocument/2006/relationships/notesMaster" Target="/ppt/notesMasters/notesMaster1.xml" Id="R91e439af671044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fd0589d4664c13" /><Relationship Type="http://schemas.openxmlformats.org/officeDocument/2006/relationships/notesMaster" Target="/ppt/notesMasters/notesMaster1.xml" Id="R1b06363d8d5f48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827d53d4b041a3" /><Relationship Type="http://schemas.openxmlformats.org/officeDocument/2006/relationships/notesMaster" Target="/ppt/notesMasters/notesMaster1.xml" Id="Re0910cae492540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d60c078a5641e0" /><Relationship Type="http://schemas.openxmlformats.org/officeDocument/2006/relationships/notesMaster" Target="/ppt/notesMasters/notesMaster1.xml" Id="R1cdbb221a37a45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9b9fcc023a4bb7" /><Relationship Type="http://schemas.openxmlformats.org/officeDocument/2006/relationships/notesMaster" Target="/ppt/notesMasters/notesMaster1.xml" Id="Radb940d4c8444f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0b231a2f8d42c3" /><Relationship Type="http://schemas.openxmlformats.org/officeDocument/2006/relationships/notesMaster" Target="/ppt/notesMasters/notesMaster1.xml" Id="Rd4ea05fc779c4e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ae685600754fa0" /><Relationship Type="http://schemas.openxmlformats.org/officeDocument/2006/relationships/notesMaster" Target="/ppt/notesMasters/notesMaster1.xml" Id="R3e320718db8d4d4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7271d0f1ef4dbd" /><Relationship Type="http://schemas.openxmlformats.org/officeDocument/2006/relationships/notesMaster" Target="/ppt/notesMasters/notesMaster1.xml" Id="Rf3923d1c80984b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a83dd40648940d7" /><Relationship Type="http://schemas.openxmlformats.org/officeDocument/2006/relationships/notesMaster" Target="/ppt/notesMasters/notesMaster1.xml" Id="R0377f53625494dd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605b11f91046af" /><Relationship Type="http://schemas.openxmlformats.org/officeDocument/2006/relationships/notesMaster" Target="/ppt/notesMasters/notesMaster1.xml" Id="Rf6f0533908eb4b5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ca2649eeb9046ee" /><Relationship Type="http://schemas.openxmlformats.org/officeDocument/2006/relationships/notesMaster" Target="/ppt/notesMasters/notesMaster1.xml" Id="Rb1d0d73aec33463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0c4f54801f84865" /><Relationship Type="http://schemas.openxmlformats.org/officeDocument/2006/relationships/notesMaster" Target="/ppt/notesMasters/notesMaster1.xml" Id="Rf27739556df842a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78b47bd45c64d51" /><Relationship Type="http://schemas.openxmlformats.org/officeDocument/2006/relationships/notesMaster" Target="/ppt/notesMasters/notesMaster1.xml" Id="Rd58de33d46a94f4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b9d500884a749ab" /><Relationship Type="http://schemas.openxmlformats.org/officeDocument/2006/relationships/notesMaster" Target="/ppt/notesMasters/notesMaster1.xml" Id="Rb8c0b32fbeb6418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bab118bcc1f4c9f" /><Relationship Type="http://schemas.openxmlformats.org/officeDocument/2006/relationships/notesMaster" Target="/ppt/notesMasters/notesMaster1.xml" Id="R2e086b9267594c1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783a5d3e1ca474f" /><Relationship Type="http://schemas.openxmlformats.org/officeDocument/2006/relationships/notesMaster" Target="/ppt/notesMasters/notesMaster1.xml" Id="Rca70c3c370db4d3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6ef5a8ec0654e0b" /><Relationship Type="http://schemas.openxmlformats.org/officeDocument/2006/relationships/notesMaster" Target="/ppt/notesMasters/notesMaster1.xml" Id="R6a3aef9b1c4740a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50c0d1de0554626" /><Relationship Type="http://schemas.openxmlformats.org/officeDocument/2006/relationships/notesMaster" Target="/ppt/notesMasters/notesMaster1.xml" Id="Rf03551d48d67460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0b45f042c7f4808" /><Relationship Type="http://schemas.openxmlformats.org/officeDocument/2006/relationships/notesMaster" Target="/ppt/notesMasters/notesMaster1.xml" Id="R3bfd6a5d4b8f493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4606f4d1c9347ab" /><Relationship Type="http://schemas.openxmlformats.org/officeDocument/2006/relationships/notesMaster" Target="/ppt/notesMasters/notesMaster1.xml" Id="Rebc0987879124ef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637eaad462f4d93" /><Relationship Type="http://schemas.openxmlformats.org/officeDocument/2006/relationships/notesMaster" Target="/ppt/notesMasters/notesMaster1.xml" Id="Rff7d3a12f35c41f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9c9b69eae554552" /><Relationship Type="http://schemas.openxmlformats.org/officeDocument/2006/relationships/notesMaster" Target="/ppt/notesMasters/notesMaster1.xml" Id="R59b4eaf55ed94f3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ecadc99c878449e" /><Relationship Type="http://schemas.openxmlformats.org/officeDocument/2006/relationships/notesMaster" Target="/ppt/notesMasters/notesMaster1.xml" Id="Re0b55c4405684f3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88a3d4c5ff14e66" /><Relationship Type="http://schemas.openxmlformats.org/officeDocument/2006/relationships/notesMaster" Target="/ppt/notesMasters/notesMaster1.xml" Id="R52f5e3f97a3f41a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4e94df64fcc4761" /><Relationship Type="http://schemas.openxmlformats.org/officeDocument/2006/relationships/notesMaster" Target="/ppt/notesMasters/notesMaster1.xml" Id="Rbfbdb2b220c1449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2c2ae1e07b6423b" /><Relationship Type="http://schemas.openxmlformats.org/officeDocument/2006/relationships/notesMaster" Target="/ppt/notesMasters/notesMaster1.xml" Id="Ra41b117d041a430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07bde379edf4636" /><Relationship Type="http://schemas.openxmlformats.org/officeDocument/2006/relationships/notesMaster" Target="/ppt/notesMasters/notesMaster1.xml" Id="R865c27e979494fa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c913d19ce1f4d1f" /><Relationship Type="http://schemas.openxmlformats.org/officeDocument/2006/relationships/notesMaster" Target="/ppt/notesMasters/notesMaster1.xml" Id="Rd4116962983445c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f2d7986f53b446c" /><Relationship Type="http://schemas.openxmlformats.org/officeDocument/2006/relationships/notesMaster" Target="/ppt/notesMasters/notesMaster1.xml" Id="R20df99246b53488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fc8b6ff93a5410e" /><Relationship Type="http://schemas.openxmlformats.org/officeDocument/2006/relationships/notesMaster" Target="/ppt/notesMasters/notesMaster1.xml" Id="Rf4955f489392473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07f9e31e35e4de0" /><Relationship Type="http://schemas.openxmlformats.org/officeDocument/2006/relationships/notesMaster" Target="/ppt/notesMasters/notesMaster1.xml" Id="R09656be7c245407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0c72a8768e94757" /><Relationship Type="http://schemas.openxmlformats.org/officeDocument/2006/relationships/notesMaster" Target="/ppt/notesMasters/notesMaster1.xml" Id="Rfd20eaf8fe96426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20f696f16b743aa" /><Relationship Type="http://schemas.openxmlformats.org/officeDocument/2006/relationships/notesMaster" Target="/ppt/notesMasters/notesMaster1.xml" Id="R2b465ba260d44b9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bfd2dc2376b42d6" /><Relationship Type="http://schemas.openxmlformats.org/officeDocument/2006/relationships/notesMaster" Target="/ppt/notesMasters/notesMaster1.xml" Id="R836ddb1db1d0441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8f1848fcd174e45" /><Relationship Type="http://schemas.openxmlformats.org/officeDocument/2006/relationships/notesMaster" Target="/ppt/notesMasters/notesMaster1.xml" Id="R9028b2b4d8344d6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160339788774515" /><Relationship Type="http://schemas.openxmlformats.org/officeDocument/2006/relationships/notesMaster" Target="/ppt/notesMasters/notesMaster1.xml" Id="R4f4a5d36e2254b3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bd8c8c488734f92" /><Relationship Type="http://schemas.openxmlformats.org/officeDocument/2006/relationships/notesMaster" Target="/ppt/notesMasters/notesMaster1.xml" Id="R531107f682914c5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f918405ccfb4bf1" /><Relationship Type="http://schemas.openxmlformats.org/officeDocument/2006/relationships/notesMaster" Target="/ppt/notesMasters/notesMaster1.xml" Id="Rf0874e8e3d7048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81245840a042c3" /><Relationship Type="http://schemas.openxmlformats.org/officeDocument/2006/relationships/image" Target="/ppt/media/image.png" Id="Rd4bf8f219c5e4320" /><Relationship Type="http://schemas.openxmlformats.org/officeDocument/2006/relationships/image" Target="/ppt/media/image2.png" Id="R023b7b635e2c410b" /><Relationship Type="http://schemas.openxmlformats.org/officeDocument/2006/relationships/image" Target="/ppt/media/image.jpeg" Id="R4110ce60c6c146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2de20e4141498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4bf8f219c5e432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23b7b635e2c410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10ce60c6c146a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758a1c10fa4288" /><Relationship Type="http://schemas.openxmlformats.org/officeDocument/2006/relationships/slideLayout" Target="/ppt/slideLayouts/slideLayout1.xml" Id="Re5da0a842d564068" /><Relationship Type="http://schemas.openxmlformats.org/officeDocument/2006/relationships/slideLayout" Target="/ppt/slideLayouts/slideLayout2.xml" Id="R934a0a035d1c4e2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da0a842d564068"/>
    <p:sldLayoutId xmlns:r="http://schemas.openxmlformats.org/officeDocument/2006/relationships" id="2147483650" r:id="R934a0a035d1c4e2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d20aca808e4d1c" /><Relationship Type="http://schemas.openxmlformats.org/officeDocument/2006/relationships/notesSlide" Target="/ppt/notesSlides/notesSlide1.xml" Id="R02235581a06e43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48a64ef37541b4" /><Relationship Type="http://schemas.openxmlformats.org/officeDocument/2006/relationships/notesSlide" Target="/ppt/notesSlides/notesSlide2.xml" Id="Ra6c97b48f7a248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f1e58366634716" /><Relationship Type="http://schemas.openxmlformats.org/officeDocument/2006/relationships/notesSlide" Target="/ppt/notesSlides/notesSlide3.xml" Id="R7827787ea70c4f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835f662c284263" /><Relationship Type="http://schemas.openxmlformats.org/officeDocument/2006/relationships/notesSlide" Target="/ppt/notesSlides/notesSlide4.xml" Id="Re57a5841343244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c84864797843ee" /><Relationship Type="http://schemas.openxmlformats.org/officeDocument/2006/relationships/notesSlide" Target="/ppt/notesSlides/notesSlide5.xml" Id="Rca7edd7f06c345b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d7b2f44e254456" /><Relationship Type="http://schemas.openxmlformats.org/officeDocument/2006/relationships/notesSlide" Target="/ppt/notesSlides/notesSlide6.xml" Id="Rc7523f5e509a4b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892c99cfea4bbe" /><Relationship Type="http://schemas.openxmlformats.org/officeDocument/2006/relationships/notesSlide" Target="/ppt/notesSlides/notesSlide7.xml" Id="R37ade526a4064f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f321fe2e004d91" /><Relationship Type="http://schemas.openxmlformats.org/officeDocument/2006/relationships/notesSlide" Target="/ppt/notesSlides/notesSlide8.xml" Id="Rd1e92d6bac3a4d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a06266010b4fc5" /><Relationship Type="http://schemas.openxmlformats.org/officeDocument/2006/relationships/notesSlide" Target="/ppt/notesSlides/notesSlide9.xml" Id="R6855911a2b7049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ecb3560c64478d" /><Relationship Type="http://schemas.openxmlformats.org/officeDocument/2006/relationships/notesSlide" Target="/ppt/notesSlides/notesSlide10.xml" Id="R7eb75d1d8dde4d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455aa772db4a29" /><Relationship Type="http://schemas.openxmlformats.org/officeDocument/2006/relationships/notesSlide" Target="/ppt/notesSlides/notesSlide11.xml" Id="Ra94255ff8df64e2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4cedb47bb24fd7" /><Relationship Type="http://schemas.openxmlformats.org/officeDocument/2006/relationships/notesSlide" Target="/ppt/notesSlides/notesSlide12.xml" Id="Rad5a55f3b06e48d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8141c70dd343b4" /><Relationship Type="http://schemas.openxmlformats.org/officeDocument/2006/relationships/notesSlide" Target="/ppt/notesSlides/notesSlide13.xml" Id="R93c6f101ac08452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4bc40f2e024563" /><Relationship Type="http://schemas.openxmlformats.org/officeDocument/2006/relationships/notesSlide" Target="/ppt/notesSlides/notesSlide14.xml" Id="R43e5ca7b5b204bc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63d21b335e43f3" /><Relationship Type="http://schemas.openxmlformats.org/officeDocument/2006/relationships/notesSlide" Target="/ppt/notesSlides/notesSlide15.xml" Id="R391c7960c156409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bf15859a94a99" /><Relationship Type="http://schemas.openxmlformats.org/officeDocument/2006/relationships/notesSlide" Target="/ppt/notesSlides/notesSlide16.xml" Id="R592defacec0847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a9f302a3854569" /><Relationship Type="http://schemas.openxmlformats.org/officeDocument/2006/relationships/notesSlide" Target="/ppt/notesSlides/notesSlide17.xml" Id="Reac59922ff4b40f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42f47afed34020" /><Relationship Type="http://schemas.openxmlformats.org/officeDocument/2006/relationships/notesSlide" Target="/ppt/notesSlides/notesSlide18.xml" Id="R18dc79fb2e6944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608e03cf4a4866" /><Relationship Type="http://schemas.openxmlformats.org/officeDocument/2006/relationships/notesSlide" Target="/ppt/notesSlides/notesSlide19.xml" Id="R04b465e57a5043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a125c9737a40f8" /><Relationship Type="http://schemas.openxmlformats.org/officeDocument/2006/relationships/notesSlide" Target="/ppt/notesSlides/notesSlide20.xml" Id="R573615e61e36413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2403f27bca4360" /><Relationship Type="http://schemas.openxmlformats.org/officeDocument/2006/relationships/notesSlide" Target="/ppt/notesSlides/notesSlide21.xml" Id="R7abe26900ab742c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72e953e7a24836" /><Relationship Type="http://schemas.openxmlformats.org/officeDocument/2006/relationships/notesSlide" Target="/ppt/notesSlides/notesSlide22.xml" Id="R92a896ac1da24a4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efa5f22e1b4778" /><Relationship Type="http://schemas.openxmlformats.org/officeDocument/2006/relationships/notesSlide" Target="/ppt/notesSlides/notesSlide23.xml" Id="Rf087edd2a0f14fa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95f19add4647b0" /><Relationship Type="http://schemas.openxmlformats.org/officeDocument/2006/relationships/notesSlide" Target="/ppt/notesSlides/notesSlide24.xml" Id="Rc7b4dd47f892453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760924d0bf4338" /><Relationship Type="http://schemas.openxmlformats.org/officeDocument/2006/relationships/notesSlide" Target="/ppt/notesSlides/notesSlide25.xml" Id="R80098ae30ab0431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a0fd2371894975" /><Relationship Type="http://schemas.openxmlformats.org/officeDocument/2006/relationships/notesSlide" Target="/ppt/notesSlides/notesSlide26.xml" Id="R343c54e7fa034ce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471d1ff55c4fe3" /><Relationship Type="http://schemas.openxmlformats.org/officeDocument/2006/relationships/notesSlide" Target="/ppt/notesSlides/notesSlide27.xml" Id="R03488bdd5f1c49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21ed0239fa4807" /><Relationship Type="http://schemas.openxmlformats.org/officeDocument/2006/relationships/notesSlide" Target="/ppt/notesSlides/notesSlide28.xml" Id="Rd9988e12a5eb4e1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72b6de8e0c40ee" /><Relationship Type="http://schemas.openxmlformats.org/officeDocument/2006/relationships/notesSlide" Target="/ppt/notesSlides/notesSlide29.xml" Id="Rf75abdd38ce2439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c7d38c4b3d4ce0" /><Relationship Type="http://schemas.openxmlformats.org/officeDocument/2006/relationships/notesSlide" Target="/ppt/notesSlides/notesSlide30.xml" Id="R6b419d1db708479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d0def00a8e4c14" /><Relationship Type="http://schemas.openxmlformats.org/officeDocument/2006/relationships/notesSlide" Target="/ppt/notesSlides/notesSlide31.xml" Id="R2a3008db42504df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09a2abf7124045" /><Relationship Type="http://schemas.openxmlformats.org/officeDocument/2006/relationships/notesSlide" Target="/ppt/notesSlides/notesSlide32.xml" Id="R51428a5d6b8f48f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399acb65254c4e" /><Relationship Type="http://schemas.openxmlformats.org/officeDocument/2006/relationships/notesSlide" Target="/ppt/notesSlides/notesSlide33.xml" Id="R2bf30b2bedcf40c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afbf253e34a57" /><Relationship Type="http://schemas.openxmlformats.org/officeDocument/2006/relationships/notesSlide" Target="/ppt/notesSlides/notesSlide34.xml" Id="R4cf97bf0e9be45c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adf558a1104fa0" /><Relationship Type="http://schemas.openxmlformats.org/officeDocument/2006/relationships/notesSlide" Target="/ppt/notesSlides/notesSlide35.xml" Id="Rbe201436f41f4679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79703c160948de" /><Relationship Type="http://schemas.openxmlformats.org/officeDocument/2006/relationships/notesSlide" Target="/ppt/notesSlides/notesSlide36.xml" Id="R0a4e42a5c09a4b97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2a4f5c0a604234" /><Relationship Type="http://schemas.openxmlformats.org/officeDocument/2006/relationships/notesSlide" Target="/ppt/notesSlides/notesSlide37.xml" Id="Rc1d17e7438f8451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b5466ae531408b" /><Relationship Type="http://schemas.openxmlformats.org/officeDocument/2006/relationships/notesSlide" Target="/ppt/notesSlides/notesSlide38.xml" Id="Rf6dcf74007de4f4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449d1dfe2648dd" /><Relationship Type="http://schemas.openxmlformats.org/officeDocument/2006/relationships/notesSlide" Target="/ppt/notesSlides/notesSlide39.xml" Id="Rd32c68485e5e472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f139f4724d49c0" /><Relationship Type="http://schemas.openxmlformats.org/officeDocument/2006/relationships/notesSlide" Target="/ppt/notesSlides/notesSlide40.xml" Id="R051b58fe2099434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2bee57c4c4ee4" /><Relationship Type="http://schemas.openxmlformats.org/officeDocument/2006/relationships/notesSlide" Target="/ppt/notesSlides/notesSlide41.xml" Id="R23acaa6323214129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392d3c6e5f41c4" /><Relationship Type="http://schemas.openxmlformats.org/officeDocument/2006/relationships/notesSlide" Target="/ppt/notesSlides/notesSlide42.xml" Id="R3f4dd95c97264e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  |  Job 38:1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那時，耶和華從旋風中回答約伯說：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LORD answered Job out of the whirlwind,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  |  Job 38:2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誰用無知的言語使[我的]旨意暗昧不明？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this that darkeneth counsel by words without knowledge?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  |  Job 38:3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你要如勇士束腰； 我問你，你可以指示我。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Gird up now thy loins like a man; for I will demand of thee, and answer thou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38:4  |  Job 38:4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我立大地根基的時候，你在哪裏呢？ 你若有聰明，只管說吧！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wast thou when I laid the foundations of the earth? declare, if thou hast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38:5  |  Job 38:5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你若曉得[就說]，是誰定地的尺度？ 是誰把準繩拉在其上？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laid the measures thereof, if thou knowest? or who hath stretched the line upon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38:6  |  Job 38:6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地的根基安置在何處？ 地的角石是誰安放的？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Whereupon are the foundations thereof fastened? or who laid the corner stone thereof;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38:7  |  Job 38:7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那時，晨星一同歌唱； 神的眾子也都歡呼。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morning stars sang together, and all the sons of God shouted for joy?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38:8  |  Job 38:8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海水衝出，如出胎胞， 那時誰將它關閉呢？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who shut up the sea with doors, when it brake forth, as if it had issued out of the womb?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38:9  |  Job 38:9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是我用雲彩當海的衣服， 用幽暗當包裹它的布，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made the cloud the garment thereof, and thick darkness a swaddlingband for it,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38:10  |  Job 38:10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為它定界限， 又安門和閂，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brake up for it my decreed place, and set bars and doors,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38:11  |  Job 38:11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說：你只可到這裏，不可越過； 你狂傲的浪要到此止住。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said, Hitherto shalt thou come, but no further: and here shall thy proud waves be stayed?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38:12  |  Job 38:12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你自生以來，曾命定晨光， 使清晨的日光知道本位，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commanded the morning since thy days; and caused the dayspring to know his place;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38:13  |  Job 38:13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叫這光普照地的四極， 將惡人從其中驅逐出來嗎？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it might take hold of the ends of the earth, that the wicked might be shaken out of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38:14  |  Job 38:14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因[這光]，地面改變如泥上印印， [萬物]出現如衣服一樣。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turned as clay to the seal; and they stand as a garment.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38:15  |  Job 38:15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亮光不照惡人； 強橫的膀臂也必折斷。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from the wicked their light is withholden, and the high arm shall be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38:16  |  Job 38:16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你曾進到海源， 或在深淵的隱密處行走嗎？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entered into the springs of the sea? or hast thou walked in the search of the depth?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38:17  |  Job 38:17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死亡的門曾向你顯露嗎？ 死蔭的門你曾見過嗎？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the gates of death been opened unto thee? or hast thou seen the doors of the shadow of death?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38:18  |  Job 38:18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地的廣大你能明透嗎？ 你若全知道，只管說吧！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perceived the breadth of the earth? declare if thou knowest it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38:19  |  Job 38:19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光明的居所從何而至？ 黑暗的本位在於何處？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is the way where light dwelleth? and as for darkness, where is the place thereof,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38:20  |  Job 38:20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你能帶到本境， 能看明其室之路嗎？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shouldest take it to the bound thereof, and that thou shouldest know the paths to the house thereof?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38:21  |  Job 38:21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你總知道， 因為你早已生在世上， 你日子的數目也多。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Knowest thou it, because thou wast then born? or because the number of thy days is great?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38:22  |  Job 38:22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你曾進入雪庫， 或見過雹倉嗎？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entered into the treasures of the snow? or hast thou seen the treasures of the hail,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38:23  |  Job 38:23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這雪雹乃是我為降災， 並打仗和爭戰的日子所預備的。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 have reserved against the time of trouble, against the day of battle and war?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38:24  |  Job 38:24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光亮從何路分開？ 東風從何路分散遍地？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what way is the light parted, which scattereth the east wind upon the earth?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38:25  |  Job 38:25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誰為雨水分道？ 誰為雷電開路？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divided a watercourse for the overflowing of waters, or a way for the lightning of thunder;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38:26  |  Job 38:26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使雨降在無人之地、 無人居住的曠野？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cause it to rain on the earth, where no man is; on the wilderness, wherein there is no man;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38:27  |  Job 38:27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使荒廢淒涼[之地]得以豐足， 青草得以發生？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satisfy the desolate and waste ground; and to cause the bud of the tender herb to spring forth?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38:28  |  Job 38:28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雨有父嗎？ 露水珠是誰生的呢？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Hath the rain a father? or who hath begotten the drops of dew?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38:29  |  Job 38:29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冰出於誰的胎？ 天上的霜是誰生的呢？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whose womb came the ice? and the hoary frost of heaven, who hath gendered 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38:30  |  Job 38:30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諸水堅硬如石頭； 深淵之面凝結成冰。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waters are hid as with a stone, and the face of the deep is frozen.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38:31  |  Job 38:31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你能繫住昴星的結嗎？ 能解開參星的帶嗎？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bind the sweet influences of Pleiades, or loose the bands of Orion?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38:32  |  Job 38:32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你能按時領出十二宮嗎？ 能引導北斗和隨它的眾星嗎？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bring forth Mazzaroth in his season? or canst thou guide Arcturus with his sons?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38:33  |  Job 38:33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你知道天的定例嗎？ 能使地歸在天的權下嗎？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Knowest thou the ordinances of heaven? canst thou set the dominion thereof in the earth?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38:34  |  Job 38:34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你能向雲彩揚起聲來， 使傾盆的雨遮蓋你嗎？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lift up thy voice to the clouds, that abundance of waters may cover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38:35  |  Job 38:35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你能發出閃電，叫它行去， 使它對你說：我們在這裏？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send lightnings, that they may go, and say unto thee, Here we are?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38:36  |  Job 38:36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誰將智慧放在懷中？ 誰將聰明賜於心內？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put wisdom in the inward parts? or who hath given understanding to the heart?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38:37  |  Job 38:37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誰能用智慧數算雲彩呢？ 塵土聚集成團，土塊緊緊結連； 那時，誰能傾倒天上的瓶呢？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number the clouds in wisdom? or who can stay the bottles of heaven,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38:38  |  Job 38:38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（和合本節號合併）誰能用智慧數算雲彩呢？ 塵土聚集成團，土塊緊緊結連； 那時，誰能傾倒天上的瓶呢？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dust groweth into hardness, and the clods cleave fast together?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38:39  |  Job 38:39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母獅子在洞中蹲伏， 少壯獅子在隱密處埋伏； 你能為牠們抓取食物， 使牠們飽足嗎？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hunt the prey for the lion? or fill the appetite of the young lions,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38:40  |  Job 38:40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（和合本節號合併）母獅子在洞中蹲伏， 少壯獅子在隱密處埋伏； 你能為牠們抓取食物， 使牠們飽足嗎？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they couch in their dens, and abide in the covert to lie in wait?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38:41  |  Job 38:41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烏鴉之雛因無食物飛來飛去，哀告神； 那時，誰為牠預備食物呢？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provideth for the raven his food? when his young ones cry unto God, they wander for lack of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2026-08-30T04:24:48.9660000Z</dcterms:created>
  <dcterms:modified xsi:type="dcterms:W3CDTF">2026-08-30T04:24:48.9660000Z</dcterms:modified>
</coreProperties>
</file>