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187d6d03ff49c5" /><Relationship Type="http://schemas.openxmlformats.org/officeDocument/2006/relationships/extended-properties" Target="/docProps/app.xml" Id="R879881505a484c74" /><Relationship Type="http://schemas.openxmlformats.org/officeDocument/2006/relationships/officeDocument" Target="/ppt/presentation.xml" Id="Rb2e7d6d4ed0e4d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f57670addb49f9"/>
  </p:sldMasterIdLst>
  <p:notesMasterIdLst>
    <p:notesMasterId xmlns:r="http://schemas.openxmlformats.org/officeDocument/2006/relationships" r:id="R0265b8e02cc54b58"/>
  </p:notesMasterIdLst>
  <p:sldIdLst>
    <p:sldId xmlns:r="http://schemas.openxmlformats.org/officeDocument/2006/relationships" id="256" r:id="R3d5393d7a75e4c43"/>
    <p:sldId xmlns:r="http://schemas.openxmlformats.org/officeDocument/2006/relationships" id="257" r:id="Rf1915e8408444b63"/>
    <p:sldId xmlns:r="http://schemas.openxmlformats.org/officeDocument/2006/relationships" id="258" r:id="R3bf6eb3f8f2a4549"/>
    <p:sldId xmlns:r="http://schemas.openxmlformats.org/officeDocument/2006/relationships" id="259" r:id="Rb15c192f57f44e6e"/>
    <p:sldId xmlns:r="http://schemas.openxmlformats.org/officeDocument/2006/relationships" id="260" r:id="R94df141137df47db"/>
    <p:sldId xmlns:r="http://schemas.openxmlformats.org/officeDocument/2006/relationships" id="261" r:id="R1cbf8a1c24fc45a2"/>
    <p:sldId xmlns:r="http://schemas.openxmlformats.org/officeDocument/2006/relationships" id="262" r:id="Ra69ba15e282e4b29"/>
    <p:sldId xmlns:r="http://schemas.openxmlformats.org/officeDocument/2006/relationships" id="263" r:id="R2df374aba8e14c4d"/>
    <p:sldId xmlns:r="http://schemas.openxmlformats.org/officeDocument/2006/relationships" id="264" r:id="Rcb7d5909ebad4b40"/>
    <p:sldId xmlns:r="http://schemas.openxmlformats.org/officeDocument/2006/relationships" id="265" r:id="R403974bd51a44186"/>
    <p:sldId xmlns:r="http://schemas.openxmlformats.org/officeDocument/2006/relationships" id="266" r:id="R8c3c43bf43e0433b"/>
    <p:sldId xmlns:r="http://schemas.openxmlformats.org/officeDocument/2006/relationships" id="267" r:id="R6d811c99c41c4d4c"/>
    <p:sldId xmlns:r="http://schemas.openxmlformats.org/officeDocument/2006/relationships" id="268" r:id="R4313d7136fce4e68"/>
    <p:sldId xmlns:r="http://schemas.openxmlformats.org/officeDocument/2006/relationships" id="269" r:id="R27ee41095089489a"/>
    <p:sldId xmlns:r="http://schemas.openxmlformats.org/officeDocument/2006/relationships" id="270" r:id="R407d6cb7cf664977"/>
    <p:sldId xmlns:r="http://schemas.openxmlformats.org/officeDocument/2006/relationships" id="271" r:id="R232bd0a2344c4e60"/>
    <p:sldId xmlns:r="http://schemas.openxmlformats.org/officeDocument/2006/relationships" id="272" r:id="R7e33db088d674f74"/>
    <p:sldId xmlns:r="http://schemas.openxmlformats.org/officeDocument/2006/relationships" id="273" r:id="R328cf481f0f24ae2"/>
    <p:sldId xmlns:r="http://schemas.openxmlformats.org/officeDocument/2006/relationships" id="274" r:id="R6b80e696d73943f9"/>
    <p:sldId xmlns:r="http://schemas.openxmlformats.org/officeDocument/2006/relationships" id="275" r:id="R1f69c9cc51a140ce"/>
    <p:sldId xmlns:r="http://schemas.openxmlformats.org/officeDocument/2006/relationships" id="276" r:id="R2d5d3d861d8541ee"/>
    <p:sldId xmlns:r="http://schemas.openxmlformats.org/officeDocument/2006/relationships" id="277" r:id="R94aecabcbde945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c429d6ee824167" /><Relationship Type="http://schemas.openxmlformats.org/officeDocument/2006/relationships/slideMaster" Target="/ppt/slideMasters/slideMaster1.xml" Id="Rf5f57670addb49f9" /><Relationship Type="http://schemas.openxmlformats.org/officeDocument/2006/relationships/notesMaster" Target="/ppt/notesMasters/notesMaster1.xml" Id="R0265b8e02cc54b58" /><Relationship Type="http://schemas.openxmlformats.org/officeDocument/2006/relationships/presProps" Target="/ppt/presProps.xml" Id="R1bf6a4c797fa4528" /><Relationship Type="http://schemas.openxmlformats.org/officeDocument/2006/relationships/tableStyles" Target="/ppt/tableStyles.xml" Id="Rb9d790f51a0746fc" /><Relationship Type="http://schemas.openxmlformats.org/officeDocument/2006/relationships/slide" Target="/ppt/slides/slide1.xml" Id="R3d5393d7a75e4c43" /><Relationship Type="http://schemas.openxmlformats.org/officeDocument/2006/relationships/slide" Target="/ppt/slides/slide2.xml" Id="Rf1915e8408444b63" /><Relationship Type="http://schemas.openxmlformats.org/officeDocument/2006/relationships/slide" Target="/ppt/slides/slide3.xml" Id="R3bf6eb3f8f2a4549" /><Relationship Type="http://schemas.openxmlformats.org/officeDocument/2006/relationships/slide" Target="/ppt/slides/slide4.xml" Id="Rb15c192f57f44e6e" /><Relationship Type="http://schemas.openxmlformats.org/officeDocument/2006/relationships/slide" Target="/ppt/slides/slide5.xml" Id="R94df141137df47db" /><Relationship Type="http://schemas.openxmlformats.org/officeDocument/2006/relationships/slide" Target="/ppt/slides/slide6.xml" Id="R1cbf8a1c24fc45a2" /><Relationship Type="http://schemas.openxmlformats.org/officeDocument/2006/relationships/slide" Target="/ppt/slides/slide7.xml" Id="Ra69ba15e282e4b29" /><Relationship Type="http://schemas.openxmlformats.org/officeDocument/2006/relationships/slide" Target="/ppt/slides/slide8.xml" Id="R2df374aba8e14c4d" /><Relationship Type="http://schemas.openxmlformats.org/officeDocument/2006/relationships/slide" Target="/ppt/slides/slide9.xml" Id="Rcb7d5909ebad4b40" /><Relationship Type="http://schemas.openxmlformats.org/officeDocument/2006/relationships/slide" Target="/ppt/slides/slide10.xml" Id="R403974bd51a44186" /><Relationship Type="http://schemas.openxmlformats.org/officeDocument/2006/relationships/slide" Target="/ppt/slides/slide11.xml" Id="R8c3c43bf43e0433b" /><Relationship Type="http://schemas.openxmlformats.org/officeDocument/2006/relationships/slide" Target="/ppt/slides/slide12.xml" Id="R6d811c99c41c4d4c" /><Relationship Type="http://schemas.openxmlformats.org/officeDocument/2006/relationships/slide" Target="/ppt/slides/slide13.xml" Id="R4313d7136fce4e68" /><Relationship Type="http://schemas.openxmlformats.org/officeDocument/2006/relationships/slide" Target="/ppt/slides/slide14.xml" Id="R27ee41095089489a" /><Relationship Type="http://schemas.openxmlformats.org/officeDocument/2006/relationships/slide" Target="/ppt/slides/slide15.xml" Id="R407d6cb7cf664977" /><Relationship Type="http://schemas.openxmlformats.org/officeDocument/2006/relationships/slide" Target="/ppt/slides/slide16.xml" Id="R232bd0a2344c4e60" /><Relationship Type="http://schemas.openxmlformats.org/officeDocument/2006/relationships/slide" Target="/ppt/slides/slide17.xml" Id="R7e33db088d674f74" /><Relationship Type="http://schemas.openxmlformats.org/officeDocument/2006/relationships/slide" Target="/ppt/slides/slide18.xml" Id="R328cf481f0f24ae2" /><Relationship Type="http://schemas.openxmlformats.org/officeDocument/2006/relationships/slide" Target="/ppt/slides/slide19.xml" Id="R6b80e696d73943f9" /><Relationship Type="http://schemas.openxmlformats.org/officeDocument/2006/relationships/slide" Target="/ppt/slides/slide20.xml" Id="R1f69c9cc51a140ce" /><Relationship Type="http://schemas.openxmlformats.org/officeDocument/2006/relationships/slide" Target="/ppt/slides/slide21.xml" Id="R2d5d3d861d8541ee" /><Relationship Type="http://schemas.openxmlformats.org/officeDocument/2006/relationships/slide" Target="/ppt/slides/slide22.xml" Id="R94aecabcbde945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1aa045d10340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72059229764898" /><Relationship Type="http://schemas.openxmlformats.org/officeDocument/2006/relationships/notesMaster" Target="/ppt/notesMasters/notesMaster1.xml" Id="Rcd6df140956844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4cb0477f2c43f9" /><Relationship Type="http://schemas.openxmlformats.org/officeDocument/2006/relationships/notesMaster" Target="/ppt/notesMasters/notesMaster1.xml" Id="R1cdea6da2bde4b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6c9e8bc08b4af9" /><Relationship Type="http://schemas.openxmlformats.org/officeDocument/2006/relationships/notesMaster" Target="/ppt/notesMasters/notesMaster1.xml" Id="R6e412162fce143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4a2db410604f04" /><Relationship Type="http://schemas.openxmlformats.org/officeDocument/2006/relationships/notesMaster" Target="/ppt/notesMasters/notesMaster1.xml" Id="R800a42a428444b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ff9e8c08dc4b83" /><Relationship Type="http://schemas.openxmlformats.org/officeDocument/2006/relationships/notesMaster" Target="/ppt/notesMasters/notesMaster1.xml" Id="Rd2c33939a06048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7d26ecf70704350" /><Relationship Type="http://schemas.openxmlformats.org/officeDocument/2006/relationships/notesMaster" Target="/ppt/notesMasters/notesMaster1.xml" Id="R2ca58d04b2df42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796028b83744ac3" /><Relationship Type="http://schemas.openxmlformats.org/officeDocument/2006/relationships/notesMaster" Target="/ppt/notesMasters/notesMaster1.xml" Id="Rdbf45ca9c2dc4f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5ef1d27e714424" /><Relationship Type="http://schemas.openxmlformats.org/officeDocument/2006/relationships/notesMaster" Target="/ppt/notesMasters/notesMaster1.xml" Id="R216598bdba5547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1fe90bdaa74963" /><Relationship Type="http://schemas.openxmlformats.org/officeDocument/2006/relationships/notesMaster" Target="/ppt/notesMasters/notesMaster1.xml" Id="Rf4df204959204e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a92dcb750a4878" /><Relationship Type="http://schemas.openxmlformats.org/officeDocument/2006/relationships/notesMaster" Target="/ppt/notesMasters/notesMaster1.xml" Id="Rcdd1a66076574c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4a34d22ca74fb2" /><Relationship Type="http://schemas.openxmlformats.org/officeDocument/2006/relationships/notesMaster" Target="/ppt/notesMasters/notesMaster1.xml" Id="R5398b8487e5b4b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af4df67c58d4f1f" /><Relationship Type="http://schemas.openxmlformats.org/officeDocument/2006/relationships/notesMaster" Target="/ppt/notesMasters/notesMaster1.xml" Id="R07eeb4a40d5e425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ef7dfc4580c4397" /><Relationship Type="http://schemas.openxmlformats.org/officeDocument/2006/relationships/notesMaster" Target="/ppt/notesMasters/notesMaster1.xml" Id="Rb987beafae6d4a0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17c50f2dac143a8" /><Relationship Type="http://schemas.openxmlformats.org/officeDocument/2006/relationships/notesMaster" Target="/ppt/notesMasters/notesMaster1.xml" Id="R8dcf2af8ee36452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f5a0373a36a4e1a" /><Relationship Type="http://schemas.openxmlformats.org/officeDocument/2006/relationships/notesMaster" Target="/ppt/notesMasters/notesMaster1.xml" Id="Rbd514f9969b0482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cb0f1d250843c9" /><Relationship Type="http://schemas.openxmlformats.org/officeDocument/2006/relationships/notesMaster" Target="/ppt/notesMasters/notesMaster1.xml" Id="R36d240b4d1d14b3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96958a3677c407d" /><Relationship Type="http://schemas.openxmlformats.org/officeDocument/2006/relationships/notesMaster" Target="/ppt/notesMasters/notesMaster1.xml" Id="R274ca245465a4dd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228279f33b0416a" /><Relationship Type="http://schemas.openxmlformats.org/officeDocument/2006/relationships/notesMaster" Target="/ppt/notesMasters/notesMaster1.xml" Id="R5c46d63d0f8b44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aa5f13482654547" /><Relationship Type="http://schemas.openxmlformats.org/officeDocument/2006/relationships/notesMaster" Target="/ppt/notesMasters/notesMaster1.xml" Id="R6e11e2aabf87444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b5ecbc72e38415d" /><Relationship Type="http://schemas.openxmlformats.org/officeDocument/2006/relationships/notesMaster" Target="/ppt/notesMasters/notesMaster1.xml" Id="R2b4a14c9b13d43c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d680790de5d4948" /><Relationship Type="http://schemas.openxmlformats.org/officeDocument/2006/relationships/notesMaster" Target="/ppt/notesMasters/notesMaster1.xml" Id="R0306f1f4a21c406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169625d3e6343f8" /><Relationship Type="http://schemas.openxmlformats.org/officeDocument/2006/relationships/notesMaster" Target="/ppt/notesMasters/notesMaster1.xml" Id="R6394fce8d30445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e63404e78341a9" /><Relationship Type="http://schemas.openxmlformats.org/officeDocument/2006/relationships/image" Target="/ppt/media/image.png" Id="Re7f5c394d5024e84" /><Relationship Type="http://schemas.openxmlformats.org/officeDocument/2006/relationships/image" Target="/ppt/media/image2.png" Id="Rfa0d329d660c4009" /><Relationship Type="http://schemas.openxmlformats.org/officeDocument/2006/relationships/image" Target="/ppt/media/image.jpeg" Id="R9a8b6a75878d417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41ad9e8a85452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7f5c394d5024e8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a0d329d660c400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b6a75878d417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41d2dea4334b58" /><Relationship Type="http://schemas.openxmlformats.org/officeDocument/2006/relationships/slideLayout" Target="/ppt/slideLayouts/slideLayout1.xml" Id="Rfd803d1d63224f85" /><Relationship Type="http://schemas.openxmlformats.org/officeDocument/2006/relationships/slideLayout" Target="/ppt/slideLayouts/slideLayout2.xml" Id="Rf26952c27a38446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803d1d63224f85"/>
    <p:sldLayoutId xmlns:r="http://schemas.openxmlformats.org/officeDocument/2006/relationships" id="2147483650" r:id="Rf26952c27a38446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e213ecd0fb4ec6" /><Relationship Type="http://schemas.openxmlformats.org/officeDocument/2006/relationships/notesSlide" Target="/ppt/notesSlides/notesSlide1.xml" Id="Rb99d65850d2f48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90138696f242b9" /><Relationship Type="http://schemas.openxmlformats.org/officeDocument/2006/relationships/notesSlide" Target="/ppt/notesSlides/notesSlide2.xml" Id="R9938841dd75349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c936a48e6241d1" /><Relationship Type="http://schemas.openxmlformats.org/officeDocument/2006/relationships/notesSlide" Target="/ppt/notesSlides/notesSlide3.xml" Id="Rd849c47e18a049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05ea066f7541ce" /><Relationship Type="http://schemas.openxmlformats.org/officeDocument/2006/relationships/notesSlide" Target="/ppt/notesSlides/notesSlide4.xml" Id="R9bed63ea9d754e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4cf6fff7c842c1" /><Relationship Type="http://schemas.openxmlformats.org/officeDocument/2006/relationships/notesSlide" Target="/ppt/notesSlides/notesSlide5.xml" Id="R34ead89592d945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bca72d657f4043" /><Relationship Type="http://schemas.openxmlformats.org/officeDocument/2006/relationships/notesSlide" Target="/ppt/notesSlides/notesSlide6.xml" Id="Rc19bc491efab4a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30587db9a5492c" /><Relationship Type="http://schemas.openxmlformats.org/officeDocument/2006/relationships/notesSlide" Target="/ppt/notesSlides/notesSlide7.xml" Id="Rf231acb9f2564a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92c76a72664685" /><Relationship Type="http://schemas.openxmlformats.org/officeDocument/2006/relationships/notesSlide" Target="/ppt/notesSlides/notesSlide8.xml" Id="Rfa6de7c3d06f4a6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22fca6bac54b5a" /><Relationship Type="http://schemas.openxmlformats.org/officeDocument/2006/relationships/notesSlide" Target="/ppt/notesSlides/notesSlide9.xml" Id="Rf6ab1901b568419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4a0ff339dd4b4b" /><Relationship Type="http://schemas.openxmlformats.org/officeDocument/2006/relationships/notesSlide" Target="/ppt/notesSlides/notesSlide10.xml" Id="R5fd87c5e771f44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42cb7bdc2a4181" /><Relationship Type="http://schemas.openxmlformats.org/officeDocument/2006/relationships/notesSlide" Target="/ppt/notesSlides/notesSlide11.xml" Id="R1ec461db6cce436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6b6e169d7044e9" /><Relationship Type="http://schemas.openxmlformats.org/officeDocument/2006/relationships/notesSlide" Target="/ppt/notesSlides/notesSlide12.xml" Id="Rba0e9ae60f14454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42e8f72350436f" /><Relationship Type="http://schemas.openxmlformats.org/officeDocument/2006/relationships/notesSlide" Target="/ppt/notesSlides/notesSlide13.xml" Id="R088dd4e9e5734ff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605a7b37aa41a1" /><Relationship Type="http://schemas.openxmlformats.org/officeDocument/2006/relationships/notesSlide" Target="/ppt/notesSlides/notesSlide14.xml" Id="R6671ec0a24354d9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e4d8fb71b2478d" /><Relationship Type="http://schemas.openxmlformats.org/officeDocument/2006/relationships/notesSlide" Target="/ppt/notesSlides/notesSlide15.xml" Id="R408620fa4c0d43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31f7f7bdac47ba" /><Relationship Type="http://schemas.openxmlformats.org/officeDocument/2006/relationships/notesSlide" Target="/ppt/notesSlides/notesSlide16.xml" Id="R297463dc8327414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906722599c4ce2" /><Relationship Type="http://schemas.openxmlformats.org/officeDocument/2006/relationships/notesSlide" Target="/ppt/notesSlides/notesSlide17.xml" Id="R656dde2d4833463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d419cba2724fbc" /><Relationship Type="http://schemas.openxmlformats.org/officeDocument/2006/relationships/notesSlide" Target="/ppt/notesSlides/notesSlide18.xml" Id="Rc41b38e2a04c4a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eab643902044a0" /><Relationship Type="http://schemas.openxmlformats.org/officeDocument/2006/relationships/notesSlide" Target="/ppt/notesSlides/notesSlide19.xml" Id="Rb0d1e0710190413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3a75792de84050" /><Relationship Type="http://schemas.openxmlformats.org/officeDocument/2006/relationships/notesSlide" Target="/ppt/notesSlides/notesSlide20.xml" Id="R6c067d007886415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add16220284088" /><Relationship Type="http://schemas.openxmlformats.org/officeDocument/2006/relationships/notesSlide" Target="/ppt/notesSlides/notesSlide21.xml" Id="R91a7405ff7f1486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449f7568164750" /><Relationship Type="http://schemas.openxmlformats.org/officeDocument/2006/relationships/notesSlide" Target="/ppt/notesSlides/notesSlide22.xml" Id="Rb9cde4a991e142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以賽亞書第57章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57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  |  Isaiah 57:1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義人死亡， 無人放在心上； 虔誠人被收去， 無人思念。 這義人被收去是免了[將來的]禍患；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perisheth, and no man layeth it to heart: and merciful men are taken away, none considering that the righteous is taken away from the evil to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57:2  |  Isaiah 57:2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他們得享平安。 素行正直的，各人在墳裏安歇。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enter into peace: they shall rest in their beds, each one walking in his uprightness.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57:3  |  Isaiah 57:3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你們這些巫婆的兒子， 姦夫和妓女的種子， 都要前來！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draw near hither, ye sons of the sorceress, the seed of the adulterer and the whore.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57:4  |  Isaiah 57:4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你們向誰戲笑？ 向誰張口吐舌呢？ 你們豈不是悖逆的兒女， 虛謊的種類呢？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Against whom do ye sport yourselves? against whom make ye a wide mouth, and draw out the tongue? are ye not children of transgression, a seed of falsehood,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57:5  |  Isaiah 57:5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你們在橡樹中間，在各青翠樹下慾火攻心； 在山谷間，在石穴下殺了兒女；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Enflaming yourselves with idols under every green tree, slaying the children in the valleys under the clifts of the rocks?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57:6  |  Isaiah 57:6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在谷中光滑[石頭]裏有你的分。 這些就是你所得的分； 你也向他澆了奠祭，獻了供物， 因這事我豈能容忍嗎？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Among the smooth stones of the stream is thy portion; they, they are thy lot: even to them hast thou poured a drink offering, thou hast offered a meat offering. Should I receive comfort in these?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57:7  |  Isaiah 57:7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你在高而又高的山上安設床榻， 也上那裏去獻祭。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Upon a lofty and high mountain hast thou set thy bed: even thither wentest thou up to offer sacrifice.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57:8  |  Isaiah 57:8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你在門後，在門框後， 立起你的紀念； 向外人赤露，又上去擴張床榻， 與他們立約； 你在那裏看見他們的床就甚喜愛。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Behind the doors also and the posts hast thou set up thy remembrance: for thou hast discovered thyself to another than me, and art gone up; thou hast enlarged thy bed, and made thee a covenant with them; thou lovedst their bed where thou sawest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57:9  |  Isaiah 57:9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你把油帶到王那裏， 又多加香料， 打發使者往遠方去， 自卑自賤直到陰間，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wentest to the king with ointment, and didst increase thy perfumes, and didst send thy messengers far off, and didst debase thyself even unto hell.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57:10  |  Isaiah 57:10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你因路遠疲倦， 卻不說這是枉然； 你[以為]有復興之力， 所以不覺疲憊。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wearied in the greatness of thy way; yet saidst thou not, There is no hope: thou hast found the life of thine hand; therefore thou wast not grieved.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57:11  |  Isaiah 57:11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你怕誰？因誰恐懼？ 竟說謊，不記念我， 又不將這事放在心上。 我不是許久閉口不言， 你仍不怕我嗎？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of whom hast thou been afraid or feared, that thou hast lied, and hast not remembered me, nor laid it to thy heart? have not I held my peace even of old, and thou fearest me not?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57:12  |  Isaiah 57:12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我要指明你的公義； 至於你所行的都必與你無益。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declare thy righteousness, and thy works; for they shall not profit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57:13  |  Isaiah 57:13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你哀求的時候， 讓你所聚集的拯救你吧！ 風要把他們颳散， 一口氣要把他們都吹去。 但那投靠我的必得地土， 必承受我的聖山為業。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criest, let thy companies deliver thee; but the wind shall carry them all away; vanity shall take them: but he that putteth his trust in me shall possess the land, and shall inherit my holy mountain;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57:14  |  Isaiah 57:14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耶和華要說： 你們修築修築，預備道路， 將絆腳石從我百姓的路中除掉。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shall say, Cast ye up, cast ye up, prepare the way, take up the stumblingblock out of the way of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57:15  |  Isaiah 57:15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因為那至高至上、永遠長存 名為聖者的如此說： 我住在至高至聖的所在， 也與心靈痛悔謙卑的人同居； 要使謙卑人的靈甦醒， 也使痛悔人的心甦醒。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high and lofty One that inhabiteth eternity, whose name is Holy; I dwell in the high and holy place, with him also that is of a contrite and humble spirit, to revive the spirit of the humble, and to revive the heart of the contrite 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57:16  |  Isaiah 57:16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我必不永遠相爭，也不長久發怒， 恐怕我所造的人與靈性都必發昏。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not contend for ever, neither will I be always wroth: for the spirit should fail before me, and the souls which I have made.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57:17  |  Isaiah 57:17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因他貪婪的罪孽，我就發怒擊打他； 我向他掩面發怒， 他卻仍然隨心背道。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iniquity of his covetousness was I wroth, and smote him: I hid me, and was wroth, and he went on frowardly in the way of his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57:18  |  Isaiah 57:18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我看見他所行的道，也要醫治他； 又要引導他， 使他和那一同傷心的人再得安慰。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his ways, and will heal him: I will lead him also, and restore comforts unto him and to his mourners.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57:19  |  Isaiah 57:19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我造就嘴唇的果子； 願平安康泰歸與遠處的人， 也歸與近處的人； 並且我要醫治他。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create the fruit of the lips; Peace, peace to him that is far off, and to him that is near, saith the LORD; and I will heal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57:20  |  Isaiah 57:20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惟獨惡人，好像翻騰的海， 不得平靜； 其中的水常湧出污穢和淤泥來。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wicked are like the troubled sea, when it cannot rest, whose waters cast up mire and dirt.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57:21  |  Isaiah 57:21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我的神說：惡人必不得平安！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peace, saith my God, to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2026-08-30T03:59:48.8570000Z</dcterms:created>
  <dcterms:modified xsi:type="dcterms:W3CDTF">2026-08-30T03:59:48.8570000Z</dcterms:modified>
</coreProperties>
</file>