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b448df7179429b" /><Relationship Type="http://schemas.openxmlformats.org/officeDocument/2006/relationships/extended-properties" Target="/docProps/app.xml" Id="Rfa9f195920804989" /><Relationship Type="http://schemas.openxmlformats.org/officeDocument/2006/relationships/officeDocument" Target="/ppt/presentation.xml" Id="R94e6a1d3b27e4c4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edf0e1748b4e8f"/>
  </p:sldMasterIdLst>
  <p:notesMasterIdLst>
    <p:notesMasterId xmlns:r="http://schemas.openxmlformats.org/officeDocument/2006/relationships" r:id="Re6c454e439e34c1c"/>
  </p:notesMasterIdLst>
  <p:sldIdLst>
    <p:sldId xmlns:r="http://schemas.openxmlformats.org/officeDocument/2006/relationships" id="256" r:id="Re156e305cdba4dfb"/>
    <p:sldId xmlns:r="http://schemas.openxmlformats.org/officeDocument/2006/relationships" id="257" r:id="R071004b681914bc3"/>
    <p:sldId xmlns:r="http://schemas.openxmlformats.org/officeDocument/2006/relationships" id="258" r:id="Rb8ff9e8bdb024fec"/>
    <p:sldId xmlns:r="http://schemas.openxmlformats.org/officeDocument/2006/relationships" id="259" r:id="Rc24cf6c4a7f14de2"/>
    <p:sldId xmlns:r="http://schemas.openxmlformats.org/officeDocument/2006/relationships" id="260" r:id="Ra6d63b502e004871"/>
    <p:sldId xmlns:r="http://schemas.openxmlformats.org/officeDocument/2006/relationships" id="261" r:id="R52aad00b9dd740b7"/>
    <p:sldId xmlns:r="http://schemas.openxmlformats.org/officeDocument/2006/relationships" id="262" r:id="Rdc69373af6344b3e"/>
    <p:sldId xmlns:r="http://schemas.openxmlformats.org/officeDocument/2006/relationships" id="263" r:id="Rb42b2f64593f49ee"/>
    <p:sldId xmlns:r="http://schemas.openxmlformats.org/officeDocument/2006/relationships" id="264" r:id="R773d9f09f2614888"/>
    <p:sldId xmlns:r="http://schemas.openxmlformats.org/officeDocument/2006/relationships" id="265" r:id="R57fdb51370c449b8"/>
    <p:sldId xmlns:r="http://schemas.openxmlformats.org/officeDocument/2006/relationships" id="266" r:id="R7b50bde8fb344f30"/>
    <p:sldId xmlns:r="http://schemas.openxmlformats.org/officeDocument/2006/relationships" id="267" r:id="Re278155bb7474450"/>
    <p:sldId xmlns:r="http://schemas.openxmlformats.org/officeDocument/2006/relationships" id="268" r:id="R947783ac68d3465f"/>
    <p:sldId xmlns:r="http://schemas.openxmlformats.org/officeDocument/2006/relationships" id="269" r:id="R6113f9ef7c0c4c5c"/>
    <p:sldId xmlns:r="http://schemas.openxmlformats.org/officeDocument/2006/relationships" id="270" r:id="R7af5b268a4334120"/>
    <p:sldId xmlns:r="http://schemas.openxmlformats.org/officeDocument/2006/relationships" id="271" r:id="R2b81fef76d0242cb"/>
    <p:sldId xmlns:r="http://schemas.openxmlformats.org/officeDocument/2006/relationships" id="272" r:id="R401a45a01ab74148"/>
    <p:sldId xmlns:r="http://schemas.openxmlformats.org/officeDocument/2006/relationships" id="273" r:id="R05e5b77122624cc1"/>
    <p:sldId xmlns:r="http://schemas.openxmlformats.org/officeDocument/2006/relationships" id="274" r:id="R9a3a064d30ec4b81"/>
    <p:sldId xmlns:r="http://schemas.openxmlformats.org/officeDocument/2006/relationships" id="275" r:id="R8735c59619484849"/>
    <p:sldId xmlns:r="http://schemas.openxmlformats.org/officeDocument/2006/relationships" id="276" r:id="Rba9bea1d3f5e45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4976ffe29b4a32" /><Relationship Type="http://schemas.openxmlformats.org/officeDocument/2006/relationships/slideMaster" Target="/ppt/slideMasters/slideMaster1.xml" Id="R93edf0e1748b4e8f" /><Relationship Type="http://schemas.openxmlformats.org/officeDocument/2006/relationships/notesMaster" Target="/ppt/notesMasters/notesMaster1.xml" Id="Re6c454e439e34c1c" /><Relationship Type="http://schemas.openxmlformats.org/officeDocument/2006/relationships/presProps" Target="/ppt/presProps.xml" Id="R5a4883bf02fa4494" /><Relationship Type="http://schemas.openxmlformats.org/officeDocument/2006/relationships/tableStyles" Target="/ppt/tableStyles.xml" Id="R0e164863283d4bca" /><Relationship Type="http://schemas.openxmlformats.org/officeDocument/2006/relationships/slide" Target="/ppt/slides/slide1.xml" Id="Re156e305cdba4dfb" /><Relationship Type="http://schemas.openxmlformats.org/officeDocument/2006/relationships/slide" Target="/ppt/slides/slide2.xml" Id="R071004b681914bc3" /><Relationship Type="http://schemas.openxmlformats.org/officeDocument/2006/relationships/slide" Target="/ppt/slides/slide3.xml" Id="Rb8ff9e8bdb024fec" /><Relationship Type="http://schemas.openxmlformats.org/officeDocument/2006/relationships/slide" Target="/ppt/slides/slide4.xml" Id="Rc24cf6c4a7f14de2" /><Relationship Type="http://schemas.openxmlformats.org/officeDocument/2006/relationships/slide" Target="/ppt/slides/slide5.xml" Id="Ra6d63b502e004871" /><Relationship Type="http://schemas.openxmlformats.org/officeDocument/2006/relationships/slide" Target="/ppt/slides/slide6.xml" Id="R52aad00b9dd740b7" /><Relationship Type="http://schemas.openxmlformats.org/officeDocument/2006/relationships/slide" Target="/ppt/slides/slide7.xml" Id="Rdc69373af6344b3e" /><Relationship Type="http://schemas.openxmlformats.org/officeDocument/2006/relationships/slide" Target="/ppt/slides/slide8.xml" Id="Rb42b2f64593f49ee" /><Relationship Type="http://schemas.openxmlformats.org/officeDocument/2006/relationships/slide" Target="/ppt/slides/slide9.xml" Id="R773d9f09f2614888" /><Relationship Type="http://schemas.openxmlformats.org/officeDocument/2006/relationships/slide" Target="/ppt/slides/slide10.xml" Id="R57fdb51370c449b8" /><Relationship Type="http://schemas.openxmlformats.org/officeDocument/2006/relationships/slide" Target="/ppt/slides/slide11.xml" Id="R7b50bde8fb344f30" /><Relationship Type="http://schemas.openxmlformats.org/officeDocument/2006/relationships/slide" Target="/ppt/slides/slide12.xml" Id="Re278155bb7474450" /><Relationship Type="http://schemas.openxmlformats.org/officeDocument/2006/relationships/slide" Target="/ppt/slides/slide13.xml" Id="R947783ac68d3465f" /><Relationship Type="http://schemas.openxmlformats.org/officeDocument/2006/relationships/slide" Target="/ppt/slides/slide14.xml" Id="R6113f9ef7c0c4c5c" /><Relationship Type="http://schemas.openxmlformats.org/officeDocument/2006/relationships/slide" Target="/ppt/slides/slide15.xml" Id="R7af5b268a4334120" /><Relationship Type="http://schemas.openxmlformats.org/officeDocument/2006/relationships/slide" Target="/ppt/slides/slide16.xml" Id="R2b81fef76d0242cb" /><Relationship Type="http://schemas.openxmlformats.org/officeDocument/2006/relationships/slide" Target="/ppt/slides/slide17.xml" Id="R401a45a01ab74148" /><Relationship Type="http://schemas.openxmlformats.org/officeDocument/2006/relationships/slide" Target="/ppt/slides/slide18.xml" Id="R05e5b77122624cc1" /><Relationship Type="http://schemas.openxmlformats.org/officeDocument/2006/relationships/slide" Target="/ppt/slides/slide19.xml" Id="R9a3a064d30ec4b81" /><Relationship Type="http://schemas.openxmlformats.org/officeDocument/2006/relationships/slide" Target="/ppt/slides/slide20.xml" Id="R8735c59619484849" /><Relationship Type="http://schemas.openxmlformats.org/officeDocument/2006/relationships/slide" Target="/ppt/slides/slide21.xml" Id="Rba9bea1d3f5e45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3a556d98d84d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9cc2617c8f4311" /><Relationship Type="http://schemas.openxmlformats.org/officeDocument/2006/relationships/notesMaster" Target="/ppt/notesMasters/notesMaster1.xml" Id="R32004b2e8a5f4a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edb20a74464156" /><Relationship Type="http://schemas.openxmlformats.org/officeDocument/2006/relationships/notesMaster" Target="/ppt/notesMasters/notesMaster1.xml" Id="R883d323f848149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d06d93b0154d70" /><Relationship Type="http://schemas.openxmlformats.org/officeDocument/2006/relationships/notesMaster" Target="/ppt/notesMasters/notesMaster1.xml" Id="Rae9c660c156b49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ed2df5efab4eb5" /><Relationship Type="http://schemas.openxmlformats.org/officeDocument/2006/relationships/notesMaster" Target="/ppt/notesMasters/notesMaster1.xml" Id="Re061fccead0f43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1b9bd32b7b4d0c" /><Relationship Type="http://schemas.openxmlformats.org/officeDocument/2006/relationships/notesMaster" Target="/ppt/notesMasters/notesMaster1.xml" Id="R34292e4da8754b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6c4dead6e6463a" /><Relationship Type="http://schemas.openxmlformats.org/officeDocument/2006/relationships/notesMaster" Target="/ppt/notesMasters/notesMaster1.xml" Id="Rc5fb6dacddfa42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5ecb4af1004409" /><Relationship Type="http://schemas.openxmlformats.org/officeDocument/2006/relationships/notesMaster" Target="/ppt/notesMasters/notesMaster1.xml" Id="R93697d2f1d3846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0dedc3d1644d15" /><Relationship Type="http://schemas.openxmlformats.org/officeDocument/2006/relationships/notesMaster" Target="/ppt/notesMasters/notesMaster1.xml" Id="Rec142d07bf6049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ac7bd7b15c4a7d" /><Relationship Type="http://schemas.openxmlformats.org/officeDocument/2006/relationships/notesMaster" Target="/ppt/notesMasters/notesMaster1.xml" Id="R4c59ae69201d44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9c694e3b00141e7" /><Relationship Type="http://schemas.openxmlformats.org/officeDocument/2006/relationships/notesMaster" Target="/ppt/notesMasters/notesMaster1.xml" Id="R52bebff462aa4cc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e020fd7ce4a4b4c" /><Relationship Type="http://schemas.openxmlformats.org/officeDocument/2006/relationships/notesMaster" Target="/ppt/notesMasters/notesMaster1.xml" Id="R78ce7d61157e452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4f4bd06f7f1405e" /><Relationship Type="http://schemas.openxmlformats.org/officeDocument/2006/relationships/notesMaster" Target="/ppt/notesMasters/notesMaster1.xml" Id="R8cb8e084b3104b9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05a1dc5c61b46a2" /><Relationship Type="http://schemas.openxmlformats.org/officeDocument/2006/relationships/notesMaster" Target="/ppt/notesMasters/notesMaster1.xml" Id="R40a0dbe6825a4c0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e4d73e9b5c74ec1" /><Relationship Type="http://schemas.openxmlformats.org/officeDocument/2006/relationships/notesMaster" Target="/ppt/notesMasters/notesMaster1.xml" Id="Rab723ed58d434e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e909986448944ae" /><Relationship Type="http://schemas.openxmlformats.org/officeDocument/2006/relationships/notesMaster" Target="/ppt/notesMasters/notesMaster1.xml" Id="R10cd6724ef29430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b0c7eafe8294cab" /><Relationship Type="http://schemas.openxmlformats.org/officeDocument/2006/relationships/notesMaster" Target="/ppt/notesMasters/notesMaster1.xml" Id="Rb844ebeb37384bb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ace95ef13164e9b" /><Relationship Type="http://schemas.openxmlformats.org/officeDocument/2006/relationships/notesMaster" Target="/ppt/notesMasters/notesMaster1.xml" Id="R10d5457e440944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486061c6f6a40d8" /><Relationship Type="http://schemas.openxmlformats.org/officeDocument/2006/relationships/notesMaster" Target="/ppt/notesMasters/notesMaster1.xml" Id="Rdc841358dbb14cc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3cc7da55d3b4088" /><Relationship Type="http://schemas.openxmlformats.org/officeDocument/2006/relationships/notesMaster" Target="/ppt/notesMasters/notesMaster1.xml" Id="Rce7cc251c3e3482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2843aa48b2a49dd" /><Relationship Type="http://schemas.openxmlformats.org/officeDocument/2006/relationships/notesMaster" Target="/ppt/notesMasters/notesMaster1.xml" Id="Rc8a95f78fc93416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ef3815a33e7429f" /><Relationship Type="http://schemas.openxmlformats.org/officeDocument/2006/relationships/notesMaster" Target="/ppt/notesMasters/notesMaster1.xml" Id="R67158374d99243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7a93dcaee34ac0" /><Relationship Type="http://schemas.openxmlformats.org/officeDocument/2006/relationships/image" Target="/ppt/media/image.png" Id="Rf222bb9da8794694" /><Relationship Type="http://schemas.openxmlformats.org/officeDocument/2006/relationships/image" Target="/ppt/media/image2.png" Id="Rd90658145159428f" /><Relationship Type="http://schemas.openxmlformats.org/officeDocument/2006/relationships/image" Target="/ppt/media/image.jpeg" Id="Rf76e035af84747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dc7162f9e0406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222bb9da879469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90658145159428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6e035af84747c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f2cbd881044237" /><Relationship Type="http://schemas.openxmlformats.org/officeDocument/2006/relationships/slideLayout" Target="/ppt/slideLayouts/slideLayout1.xml" Id="R483301a5df6b4607" /><Relationship Type="http://schemas.openxmlformats.org/officeDocument/2006/relationships/slideLayout" Target="/ppt/slideLayouts/slideLayout2.xml" Id="R23b7ec01dbd4445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83301a5df6b4607"/>
    <p:sldLayoutId xmlns:r="http://schemas.openxmlformats.org/officeDocument/2006/relationships" id="2147483650" r:id="R23b7ec01dbd4445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84e188fdf64518" /><Relationship Type="http://schemas.openxmlformats.org/officeDocument/2006/relationships/notesSlide" Target="/ppt/notesSlides/notesSlide1.xml" Id="R09c5963fa56546b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332a7b91a64842" /><Relationship Type="http://schemas.openxmlformats.org/officeDocument/2006/relationships/notesSlide" Target="/ppt/notesSlides/notesSlide2.xml" Id="R4d4c97d28b4c482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92ebd08a284712" /><Relationship Type="http://schemas.openxmlformats.org/officeDocument/2006/relationships/notesSlide" Target="/ppt/notesSlides/notesSlide3.xml" Id="Rc5b8c6dc3ed24ac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57de0ac04b4f63" /><Relationship Type="http://schemas.openxmlformats.org/officeDocument/2006/relationships/notesSlide" Target="/ppt/notesSlides/notesSlide4.xml" Id="R534cc79e1f1a4d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861230b8484dfd" /><Relationship Type="http://schemas.openxmlformats.org/officeDocument/2006/relationships/notesSlide" Target="/ppt/notesSlides/notesSlide5.xml" Id="R739713ba833145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dcb86671cf4c77" /><Relationship Type="http://schemas.openxmlformats.org/officeDocument/2006/relationships/notesSlide" Target="/ppt/notesSlides/notesSlide6.xml" Id="R2aedebbb088e43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431f52b4594e65" /><Relationship Type="http://schemas.openxmlformats.org/officeDocument/2006/relationships/notesSlide" Target="/ppt/notesSlides/notesSlide7.xml" Id="Raf48014628f74b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29f94170764006" /><Relationship Type="http://schemas.openxmlformats.org/officeDocument/2006/relationships/notesSlide" Target="/ppt/notesSlides/notesSlide8.xml" Id="Rdfed6081427045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d215905ebb4f0a" /><Relationship Type="http://schemas.openxmlformats.org/officeDocument/2006/relationships/notesSlide" Target="/ppt/notesSlides/notesSlide9.xml" Id="Ra493742bf11a4f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2cbf7a9e00436c" /><Relationship Type="http://schemas.openxmlformats.org/officeDocument/2006/relationships/notesSlide" Target="/ppt/notesSlides/notesSlide10.xml" Id="Rd88d9143e8cf46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4c3c912cbc43f7" /><Relationship Type="http://schemas.openxmlformats.org/officeDocument/2006/relationships/notesSlide" Target="/ppt/notesSlides/notesSlide11.xml" Id="R548f09f72bb44d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017bb73f5c4a6f" /><Relationship Type="http://schemas.openxmlformats.org/officeDocument/2006/relationships/notesSlide" Target="/ppt/notesSlides/notesSlide12.xml" Id="Redc95083ea514f3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b4759f05e4469" /><Relationship Type="http://schemas.openxmlformats.org/officeDocument/2006/relationships/notesSlide" Target="/ppt/notesSlides/notesSlide13.xml" Id="R07c2d93c20544c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2ab57c016741f8" /><Relationship Type="http://schemas.openxmlformats.org/officeDocument/2006/relationships/notesSlide" Target="/ppt/notesSlides/notesSlide14.xml" Id="R1369d91c67cb4e2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5b9eea53bb435f" /><Relationship Type="http://schemas.openxmlformats.org/officeDocument/2006/relationships/notesSlide" Target="/ppt/notesSlides/notesSlide15.xml" Id="Rbbd23634986448b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d66f23a2634bae" /><Relationship Type="http://schemas.openxmlformats.org/officeDocument/2006/relationships/notesSlide" Target="/ppt/notesSlides/notesSlide16.xml" Id="Ra752cafb4ac4478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34f18435004f2a" /><Relationship Type="http://schemas.openxmlformats.org/officeDocument/2006/relationships/notesSlide" Target="/ppt/notesSlides/notesSlide17.xml" Id="R8057dc40eb2f4a8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b2c1fb780e4ea8" /><Relationship Type="http://schemas.openxmlformats.org/officeDocument/2006/relationships/notesSlide" Target="/ppt/notesSlides/notesSlide18.xml" Id="R70ba4d8cda8a45b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a281ca6a504e68" /><Relationship Type="http://schemas.openxmlformats.org/officeDocument/2006/relationships/notesSlide" Target="/ppt/notesSlides/notesSlide19.xml" Id="R9b5010a72bb7446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5c12984bea406a" /><Relationship Type="http://schemas.openxmlformats.org/officeDocument/2006/relationships/notesSlide" Target="/ppt/notesSlides/notesSlide20.xml" Id="Re33bc81530eb41b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45e0daaa84409f" /><Relationship Type="http://schemas.openxmlformats.org/officeDocument/2006/relationships/notesSlide" Target="/ppt/notesSlides/notesSlide21.xml" Id="Rc9489190ebae4b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  |  Psalms 72:1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所羅門的詩。 神啊，求你將判斷的權柄賜給王， 將公義賜給王的兒子。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for Solomon. Give the king thy judgments, O God, and thy righteousness unto the king’s son.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72:2  |  Psalms 72:2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他要按公義審判你的民， 按公平審判你的困苦人。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judge thy people with righteousness, and thy poor with judgment.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72:3  |  Psalms 72:3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大山小山都要因公義使民得享平安。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mountains shall bring peace to the people, and the little hills, by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72:4  |  Psalms 72:4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他必為民中的困苦人伸冤， 拯救窮乏之輩， 壓碎那欺壓人的。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judge the poor of the people, he shall save the children of the needy, and shall break in pieces the oppressor.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72:5  |  Psalms 72:5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太陽還存，月亮還在， 人要敬畏你，直到萬代！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fear thee as long as the sun and moon endure, throughout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72:6  |  Psalms 72:6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他必降臨，像雨降在已割的草[地]上， 如甘霖滋潤田地。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come down like rain upon the mown grass: as showers that water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72:7  |  Psalms 72:7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在他的日子，義人要發旺， 大有平安，好像月亮長存。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his days shall the righteous flourish; and abundance of peace so long as the moon endureth.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72:8  |  Psalms 72:8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他要執掌權柄，從這海直到那海， 從大河直到地極。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have dominion also from sea to sea, and from the river unto the ends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72:9  |  Psalms 72:9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住在曠野的，必在他面前下拜； 他的仇敵必要舔土。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dwell in the wilderness shall bow before him; and his enemies shall lick the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72:10  |  Psalms 72:10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他施和海島的王要進貢； 示巴和西巴的王要獻禮物。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kings of Tarshish and of the isles shall bring presents: the kings of Sheba and Seba shall offer gifts.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72:11  |  Psalms 72:11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諸王都要叩拜他； 萬國都要事奉他。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all kings shall fall down before him: all nations shall serve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72:12  |  Psalms 72:12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因為，窮乏人呼求的時候，他要搭救； 沒有人幫助的困苦人，他也要搭救。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shall deliver the needy when he crieth; the poor also, and him that hath no helper.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72:13  |  Psalms 72:13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他要憐恤貧寒和窮乏的人， 拯救窮苦人的性命。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spare the poor and needy, and shall save the souls of the needy.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72:14  |  Psalms 72:14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他要救贖他們脫離欺壓和強暴； 他們的血在他眼中看為寶貴。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redeem their soul from deceit and violence: and precious shall their blood be in his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72:15  |  Psalms 72:15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他們要存活。 示巴的金子要奉給他； 人要常常為他禱告，終日稱頌他。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live, and to him shall be given of the gold of Sheba: prayer also shall be made for him continually; and daily shall he be praised.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72:16  |  Psalms 72:16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在地的山頂上，五穀必然茂盛； 所結的穀實要響動，如黎巴嫩[的樹林]； 城裏的人要發旺，如地上的草。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shall be an handful of corn in the earth upon the top of the mountains; the fruit thereof shall shake like Lebanon: and they of the city shall flourish like grass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72:17  |  Psalms 72:17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他的名要存到永遠， 要留傳如日之久。 人要因他蒙福； 萬國要稱他有福。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name shall endure for ever: his name shall be continued as long as the sun: and men shall be blessed in him: all nations shall call him blessed.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72:18  |  Psalms 72:18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獨行奇事的耶和華－以色列的神 是應當稱頌的！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 God, the God of Israel, who only doeth wondrous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72:19  |  Psalms 72:19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他榮耀的名也當稱頌，直到永遠。 願他的榮耀充滿全地！ 阿們！阿們！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blessed be his glorious name for ever: and let the whole earth be filled with his glory; Amen, and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72:20  |  Psalms 72:20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耶西的兒子－大衛的祈禱完畢。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prayers of David the son of Jesse are ended.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2026-08-30T04:29:18.5950000Z</dcterms:created>
  <dcterms:modified xsi:type="dcterms:W3CDTF">2026-08-30T04:29:18.5950000Z</dcterms:modified>
</coreProperties>
</file>