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ec749cd27b64479" /><Relationship Type="http://schemas.openxmlformats.org/officeDocument/2006/relationships/extended-properties" Target="/docProps/app.xml" Id="R34898d4a167c42f9" /><Relationship Type="http://schemas.openxmlformats.org/officeDocument/2006/relationships/officeDocument" Target="/ppt/presentation.xml" Id="Rd3662562487c4367" /></Relationships>
</file>

<file path=ppt/presentation.xml><?xml version="1.0" encoding="utf-8"?>
<p:presentation xmlns:p="http://schemas.openxmlformats.org/presentationml/2006/main">
  <p:sldMasterIdLst>
    <p:sldMasterId xmlns:r="http://schemas.openxmlformats.org/officeDocument/2006/relationships" id="2147483648" r:id="R7cf560763ddb445d"/>
  </p:sldMasterIdLst>
  <p:notesMasterIdLst>
    <p:notesMasterId xmlns:r="http://schemas.openxmlformats.org/officeDocument/2006/relationships" r:id="R2c89a5d129f6420c"/>
  </p:notesMasterIdLst>
  <p:sldIdLst>
    <p:sldId xmlns:r="http://schemas.openxmlformats.org/officeDocument/2006/relationships" id="256" r:id="Rc999764276cd447b"/>
    <p:sldId xmlns:r="http://schemas.openxmlformats.org/officeDocument/2006/relationships" id="257" r:id="R96c691ae9ce74714"/>
    <p:sldId xmlns:r="http://schemas.openxmlformats.org/officeDocument/2006/relationships" id="258" r:id="R354311e223b445bc"/>
    <p:sldId xmlns:r="http://schemas.openxmlformats.org/officeDocument/2006/relationships" id="259" r:id="R7f09c876b77d4341"/>
    <p:sldId xmlns:r="http://schemas.openxmlformats.org/officeDocument/2006/relationships" id="260" r:id="Rb87ed53bb09f4fc5"/>
    <p:sldId xmlns:r="http://schemas.openxmlformats.org/officeDocument/2006/relationships" id="261" r:id="R1c9ea767dcb14595"/>
    <p:sldId xmlns:r="http://schemas.openxmlformats.org/officeDocument/2006/relationships" id="262" r:id="R7a8844792278488c"/>
    <p:sldId xmlns:r="http://schemas.openxmlformats.org/officeDocument/2006/relationships" id="263" r:id="R1ddcdb06c49e4db0"/>
    <p:sldId xmlns:r="http://schemas.openxmlformats.org/officeDocument/2006/relationships" id="264" r:id="R1c6fcab1f00d4b19"/>
    <p:sldId xmlns:r="http://schemas.openxmlformats.org/officeDocument/2006/relationships" id="265" r:id="Rdb285689465c4122"/>
    <p:sldId xmlns:r="http://schemas.openxmlformats.org/officeDocument/2006/relationships" id="266" r:id="R0a93bb0a9e5f42af"/>
    <p:sldId xmlns:r="http://schemas.openxmlformats.org/officeDocument/2006/relationships" id="267" r:id="Rc4bbfb2d37bb460d"/>
    <p:sldId xmlns:r="http://schemas.openxmlformats.org/officeDocument/2006/relationships" id="268" r:id="Rfb110f2fde7d43b1"/>
    <p:sldId xmlns:r="http://schemas.openxmlformats.org/officeDocument/2006/relationships" id="269" r:id="Rb01f312402644383"/>
    <p:sldId xmlns:r="http://schemas.openxmlformats.org/officeDocument/2006/relationships" id="270" r:id="Ra953dc44fc944c11"/>
    <p:sldId xmlns:r="http://schemas.openxmlformats.org/officeDocument/2006/relationships" id="271" r:id="Rf7df47993ce841e3"/>
    <p:sldId xmlns:r="http://schemas.openxmlformats.org/officeDocument/2006/relationships" id="272" r:id="Rfa6f6de521f54169"/>
    <p:sldId xmlns:r="http://schemas.openxmlformats.org/officeDocument/2006/relationships" id="273" r:id="Rb7db19e7f14b4e6e"/>
    <p:sldId xmlns:r="http://schemas.openxmlformats.org/officeDocument/2006/relationships" id="274" r:id="R4583251e6c724b0d"/>
    <p:sldId xmlns:r="http://schemas.openxmlformats.org/officeDocument/2006/relationships" id="275" r:id="Rcf639967d5134596"/>
    <p:sldId xmlns:r="http://schemas.openxmlformats.org/officeDocument/2006/relationships" id="276" r:id="R690ae0f3c7704c69"/>
    <p:sldId xmlns:r="http://schemas.openxmlformats.org/officeDocument/2006/relationships" id="277" r:id="R095eeaa05b444dd2"/>
    <p:sldId xmlns:r="http://schemas.openxmlformats.org/officeDocument/2006/relationships" id="278" r:id="Rda7e289664e2443b"/>
    <p:sldId xmlns:r="http://schemas.openxmlformats.org/officeDocument/2006/relationships" id="279" r:id="Re74a56806fa54208"/>
    <p:sldId xmlns:r="http://schemas.openxmlformats.org/officeDocument/2006/relationships" id="280" r:id="R51c701bce263438e"/>
    <p:sldId xmlns:r="http://schemas.openxmlformats.org/officeDocument/2006/relationships" id="281" r:id="Re8e6461d73354a6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59d5cc0482b4c0d" /><Relationship Type="http://schemas.openxmlformats.org/officeDocument/2006/relationships/slideMaster" Target="/ppt/slideMasters/slideMaster1.xml" Id="R7cf560763ddb445d" /><Relationship Type="http://schemas.openxmlformats.org/officeDocument/2006/relationships/notesMaster" Target="/ppt/notesMasters/notesMaster1.xml" Id="R2c89a5d129f6420c" /><Relationship Type="http://schemas.openxmlformats.org/officeDocument/2006/relationships/presProps" Target="/ppt/presProps.xml" Id="Rc808d1bf6d3b4233" /><Relationship Type="http://schemas.openxmlformats.org/officeDocument/2006/relationships/tableStyles" Target="/ppt/tableStyles.xml" Id="Rb707f9ac20a744fb" /><Relationship Type="http://schemas.openxmlformats.org/officeDocument/2006/relationships/slide" Target="/ppt/slides/slide1.xml" Id="Rc999764276cd447b" /><Relationship Type="http://schemas.openxmlformats.org/officeDocument/2006/relationships/slide" Target="/ppt/slides/slide2.xml" Id="R96c691ae9ce74714" /><Relationship Type="http://schemas.openxmlformats.org/officeDocument/2006/relationships/slide" Target="/ppt/slides/slide3.xml" Id="R354311e223b445bc" /><Relationship Type="http://schemas.openxmlformats.org/officeDocument/2006/relationships/slide" Target="/ppt/slides/slide4.xml" Id="R7f09c876b77d4341" /><Relationship Type="http://schemas.openxmlformats.org/officeDocument/2006/relationships/slide" Target="/ppt/slides/slide5.xml" Id="Rb87ed53bb09f4fc5" /><Relationship Type="http://schemas.openxmlformats.org/officeDocument/2006/relationships/slide" Target="/ppt/slides/slide6.xml" Id="R1c9ea767dcb14595" /><Relationship Type="http://schemas.openxmlformats.org/officeDocument/2006/relationships/slide" Target="/ppt/slides/slide7.xml" Id="R7a8844792278488c" /><Relationship Type="http://schemas.openxmlformats.org/officeDocument/2006/relationships/slide" Target="/ppt/slides/slide8.xml" Id="R1ddcdb06c49e4db0" /><Relationship Type="http://schemas.openxmlformats.org/officeDocument/2006/relationships/slide" Target="/ppt/slides/slide9.xml" Id="R1c6fcab1f00d4b19" /><Relationship Type="http://schemas.openxmlformats.org/officeDocument/2006/relationships/slide" Target="/ppt/slides/slide10.xml" Id="Rdb285689465c4122" /><Relationship Type="http://schemas.openxmlformats.org/officeDocument/2006/relationships/slide" Target="/ppt/slides/slide11.xml" Id="R0a93bb0a9e5f42af" /><Relationship Type="http://schemas.openxmlformats.org/officeDocument/2006/relationships/slide" Target="/ppt/slides/slide12.xml" Id="Rc4bbfb2d37bb460d" /><Relationship Type="http://schemas.openxmlformats.org/officeDocument/2006/relationships/slide" Target="/ppt/slides/slide13.xml" Id="Rfb110f2fde7d43b1" /><Relationship Type="http://schemas.openxmlformats.org/officeDocument/2006/relationships/slide" Target="/ppt/slides/slide14.xml" Id="Rb01f312402644383" /><Relationship Type="http://schemas.openxmlformats.org/officeDocument/2006/relationships/slide" Target="/ppt/slides/slide15.xml" Id="Ra953dc44fc944c11" /><Relationship Type="http://schemas.openxmlformats.org/officeDocument/2006/relationships/slide" Target="/ppt/slides/slide16.xml" Id="Rf7df47993ce841e3" /><Relationship Type="http://schemas.openxmlformats.org/officeDocument/2006/relationships/slide" Target="/ppt/slides/slide17.xml" Id="Rfa6f6de521f54169" /><Relationship Type="http://schemas.openxmlformats.org/officeDocument/2006/relationships/slide" Target="/ppt/slides/slide18.xml" Id="Rb7db19e7f14b4e6e" /><Relationship Type="http://schemas.openxmlformats.org/officeDocument/2006/relationships/slide" Target="/ppt/slides/slide19.xml" Id="R4583251e6c724b0d" /><Relationship Type="http://schemas.openxmlformats.org/officeDocument/2006/relationships/slide" Target="/ppt/slides/slide20.xml" Id="Rcf639967d5134596" /><Relationship Type="http://schemas.openxmlformats.org/officeDocument/2006/relationships/slide" Target="/ppt/slides/slide21.xml" Id="R690ae0f3c7704c69" /><Relationship Type="http://schemas.openxmlformats.org/officeDocument/2006/relationships/slide" Target="/ppt/slides/slide22.xml" Id="R095eeaa05b444dd2" /><Relationship Type="http://schemas.openxmlformats.org/officeDocument/2006/relationships/slide" Target="/ppt/slides/slide23.xml" Id="Rda7e289664e2443b" /><Relationship Type="http://schemas.openxmlformats.org/officeDocument/2006/relationships/slide" Target="/ppt/slides/slide24.xml" Id="Re74a56806fa54208" /><Relationship Type="http://schemas.openxmlformats.org/officeDocument/2006/relationships/slide" Target="/ppt/slides/slide25.xml" Id="R51c701bce263438e" /><Relationship Type="http://schemas.openxmlformats.org/officeDocument/2006/relationships/slide" Target="/ppt/slides/slide26.xml" Id="Re8e6461d73354a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ba6e345f942436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162a8fc1de9496d" /><Relationship Type="http://schemas.openxmlformats.org/officeDocument/2006/relationships/notesMaster" Target="/ppt/notesMasters/notesMaster1.xml" Id="R36be41c6a5544fa9" /></Relationships>
</file>

<file path=ppt/notesSlides/_rels/notesSlide2.xml.rels>&#65279;<?xml version="1.0" encoding="utf-8"?><Relationships xmlns="http://schemas.openxmlformats.org/package/2006/relationships"><Relationship Type="http://schemas.openxmlformats.org/officeDocument/2006/relationships/slide" Target="/ppt/slides/slide2.xml" Id="R1a79139a8aa44e48" /><Relationship Type="http://schemas.openxmlformats.org/officeDocument/2006/relationships/notesMaster" Target="/ppt/notesMasters/notesMaster1.xml" Id="R4385bbfa4460446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0720b8b13b54911" /><Relationship Type="http://schemas.openxmlformats.org/officeDocument/2006/relationships/notesMaster" Target="/ppt/notesMasters/notesMaster1.xml" Id="R9253937f01604c1c" /></Relationships>
</file>

<file path=ppt/notesSlides/_rels/notesSlide4.xml.rels>&#65279;<?xml version="1.0" encoding="utf-8"?><Relationships xmlns="http://schemas.openxmlformats.org/package/2006/relationships"><Relationship Type="http://schemas.openxmlformats.org/officeDocument/2006/relationships/slide" Target="/ppt/slides/slide4.xml" Id="R2979bb478506494b" /><Relationship Type="http://schemas.openxmlformats.org/officeDocument/2006/relationships/notesMaster" Target="/ppt/notesMasters/notesMaster1.xml" Id="R91e53aafd182446d" /></Relationships>
</file>

<file path=ppt/notesSlides/_rels/notesSlide5.xml.rels>&#65279;<?xml version="1.0" encoding="utf-8"?><Relationships xmlns="http://schemas.openxmlformats.org/package/2006/relationships"><Relationship Type="http://schemas.openxmlformats.org/officeDocument/2006/relationships/slide" Target="/ppt/slides/slide5.xml" Id="Rcaa4321901e54c57" /><Relationship Type="http://schemas.openxmlformats.org/officeDocument/2006/relationships/notesMaster" Target="/ppt/notesMasters/notesMaster1.xml" Id="R6cda39b234254409" /></Relationships>
</file>

<file path=ppt/notesSlides/_rels/notesSlide6.xml.rels>&#65279;<?xml version="1.0" encoding="utf-8"?><Relationships xmlns="http://schemas.openxmlformats.org/package/2006/relationships"><Relationship Type="http://schemas.openxmlformats.org/officeDocument/2006/relationships/slide" Target="/ppt/slides/slide6.xml" Id="R59e7bc745d8644c7" /><Relationship Type="http://schemas.openxmlformats.org/officeDocument/2006/relationships/notesMaster" Target="/ppt/notesMasters/notesMaster1.xml" Id="R415c9bbbe1fd402e" /></Relationships>
</file>

<file path=ppt/notesSlides/_rels/notesSlide7.xml.rels>&#65279;<?xml version="1.0" encoding="utf-8"?><Relationships xmlns="http://schemas.openxmlformats.org/package/2006/relationships"><Relationship Type="http://schemas.openxmlformats.org/officeDocument/2006/relationships/slide" Target="/ppt/slides/slide7.xml" Id="R7f43ed78e37e4654" /><Relationship Type="http://schemas.openxmlformats.org/officeDocument/2006/relationships/notesMaster" Target="/ppt/notesMasters/notesMaster1.xml" Id="R21aad4c00c9148b2" /></Relationships>
</file>

<file path=ppt/notesSlides/_rels/notesSlide8.xml.rels>&#65279;<?xml version="1.0" encoding="utf-8"?><Relationships xmlns="http://schemas.openxmlformats.org/package/2006/relationships"><Relationship Type="http://schemas.openxmlformats.org/officeDocument/2006/relationships/slide" Target="/ppt/slides/slide8.xml" Id="Re92fc6184090483e" /><Relationship Type="http://schemas.openxmlformats.org/officeDocument/2006/relationships/notesMaster" Target="/ppt/notesMasters/notesMaster1.xml" Id="R3bd795ca70154cdf" /></Relationships>
</file>

<file path=ppt/notesSlides/_rels/notesSlide9.xml.rels>&#65279;<?xml version="1.0" encoding="utf-8"?><Relationships xmlns="http://schemas.openxmlformats.org/package/2006/relationships"><Relationship Type="http://schemas.openxmlformats.org/officeDocument/2006/relationships/slide" Target="/ppt/slides/slide9.xml" Id="R0f3f8d53ecfe465a" /><Relationship Type="http://schemas.openxmlformats.org/officeDocument/2006/relationships/notesMaster" Target="/ppt/notesMasters/notesMaster1.xml" Id="R614cf84e3b62411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5854cf7a4c34c01" /><Relationship Type="http://schemas.openxmlformats.org/officeDocument/2006/relationships/notesMaster" Target="/ppt/notesMasters/notesMaster1.xml" Id="R4315de4fc1414a2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c2abc851c434415" /><Relationship Type="http://schemas.openxmlformats.org/officeDocument/2006/relationships/notesMaster" Target="/ppt/notesMasters/notesMaster1.xml" Id="Rb4b83e68535f488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d67e411521a4f0b" /><Relationship Type="http://schemas.openxmlformats.org/officeDocument/2006/relationships/notesMaster" Target="/ppt/notesMasters/notesMaster1.xml" Id="R65c46c0b3be8423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be95badbb834a10" /><Relationship Type="http://schemas.openxmlformats.org/officeDocument/2006/relationships/notesMaster" Target="/ppt/notesMasters/notesMaster1.xml" Id="Rcb7912fac0fb41c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21c479f19654260" /><Relationship Type="http://schemas.openxmlformats.org/officeDocument/2006/relationships/notesMaster" Target="/ppt/notesMasters/notesMaster1.xml" Id="R7d80e784168c40a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cbf1a24a8994a70" /><Relationship Type="http://schemas.openxmlformats.org/officeDocument/2006/relationships/notesMaster" Target="/ppt/notesMasters/notesMaster1.xml" Id="Rdf77a621c77f4b2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3b4514372f1443f" /><Relationship Type="http://schemas.openxmlformats.org/officeDocument/2006/relationships/notesMaster" Target="/ppt/notesMasters/notesMaster1.xml" Id="Rfca6d80031e246e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181bf8fb81a4dc5" /><Relationship Type="http://schemas.openxmlformats.org/officeDocument/2006/relationships/notesMaster" Target="/ppt/notesMasters/notesMaster1.xml" Id="R09400f1c27614af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f7839421e9d4e39" /><Relationship Type="http://schemas.openxmlformats.org/officeDocument/2006/relationships/notesMaster" Target="/ppt/notesMasters/notesMaster1.xml" Id="R7735d6b8f186447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d5dd9be39034d08" /><Relationship Type="http://schemas.openxmlformats.org/officeDocument/2006/relationships/notesMaster" Target="/ppt/notesMasters/notesMaster1.xml" Id="Rea858892f8c24f8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5d4f358641046b2" /><Relationship Type="http://schemas.openxmlformats.org/officeDocument/2006/relationships/notesMaster" Target="/ppt/notesMasters/notesMaster1.xml" Id="Rd36ac3015e704dd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3ef4376dbec4f5a" /><Relationship Type="http://schemas.openxmlformats.org/officeDocument/2006/relationships/notesMaster" Target="/ppt/notesMasters/notesMaster1.xml" Id="Rcc10f4cfba60423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79c601aeb9e47d1" /><Relationship Type="http://schemas.openxmlformats.org/officeDocument/2006/relationships/notesMaster" Target="/ppt/notesMasters/notesMaster1.xml" Id="R58441077ebeb41f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4d944824a284590" /><Relationship Type="http://schemas.openxmlformats.org/officeDocument/2006/relationships/notesMaster" Target="/ppt/notesMasters/notesMaster1.xml" Id="Re1e15cb81a7d4e5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e2d602d4dfd4708" /><Relationship Type="http://schemas.openxmlformats.org/officeDocument/2006/relationships/notesMaster" Target="/ppt/notesMasters/notesMaster1.xml" Id="Re3e1014346bc431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a090b54ff674215" /><Relationship Type="http://schemas.openxmlformats.org/officeDocument/2006/relationships/notesMaster" Target="/ppt/notesMasters/notesMaster1.xml" Id="R2eae2a6c73fe419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3ca064702ef4a70" /><Relationship Type="http://schemas.openxmlformats.org/officeDocument/2006/relationships/notesMaster" Target="/ppt/notesMasters/notesMaster1.xml" Id="R0372053620e8442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76a27e872f34e7c" /><Relationship Type="http://schemas.openxmlformats.org/officeDocument/2006/relationships/image" Target="/ppt/media/image.png" Id="Rec88476044b24584" /><Relationship Type="http://schemas.openxmlformats.org/officeDocument/2006/relationships/image" Target="/ppt/media/image2.png" Id="R1a676489d01a4fae" /><Relationship Type="http://schemas.openxmlformats.org/officeDocument/2006/relationships/image" Target="/ppt/media/image.jpeg" Id="Rd8d805db1b20496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3c01e98d33f4af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c88476044b2458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a676489d01a4fa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8d805db1b20496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9c7c9711e3f4e75" /><Relationship Type="http://schemas.openxmlformats.org/officeDocument/2006/relationships/slideLayout" Target="/ppt/slideLayouts/slideLayout1.xml" Id="Re77fc89b464f4641" /><Relationship Type="http://schemas.openxmlformats.org/officeDocument/2006/relationships/slideLayout" Target="/ppt/slideLayouts/slideLayout2.xml" Id="R1592698506014e8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77fc89b464f4641"/>
    <p:sldLayoutId xmlns:r="http://schemas.openxmlformats.org/officeDocument/2006/relationships" id="2147483650" r:id="R1592698506014e8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2053f05c9ca4012" /><Relationship Type="http://schemas.openxmlformats.org/officeDocument/2006/relationships/notesSlide" Target="/ppt/notesSlides/notesSlide1.xml" Id="R26564b5ecae64a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52908b2892f4fc8" /><Relationship Type="http://schemas.openxmlformats.org/officeDocument/2006/relationships/notesSlide" Target="/ppt/notesSlides/notesSlide2.xml" Id="Reb18d85f8c3d464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cfebebd9a2c48c3" /><Relationship Type="http://schemas.openxmlformats.org/officeDocument/2006/relationships/notesSlide" Target="/ppt/notesSlides/notesSlide3.xml" Id="Rdd6a6f1126f1438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614e213d08d46fd" /><Relationship Type="http://schemas.openxmlformats.org/officeDocument/2006/relationships/notesSlide" Target="/ppt/notesSlides/notesSlide4.xml" Id="R55fa205e66004a4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1ba85e8a44d426d" /><Relationship Type="http://schemas.openxmlformats.org/officeDocument/2006/relationships/notesSlide" Target="/ppt/notesSlides/notesSlide5.xml" Id="Rff8791734fe6410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103c0d962ba495c" /><Relationship Type="http://schemas.openxmlformats.org/officeDocument/2006/relationships/notesSlide" Target="/ppt/notesSlides/notesSlide6.xml" Id="R43cefa71f26a47e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6f4bd9154974f27" /><Relationship Type="http://schemas.openxmlformats.org/officeDocument/2006/relationships/notesSlide" Target="/ppt/notesSlides/notesSlide7.xml" Id="R56112069acbb4b1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b73ce84c25d4548" /><Relationship Type="http://schemas.openxmlformats.org/officeDocument/2006/relationships/notesSlide" Target="/ppt/notesSlides/notesSlide8.xml" Id="R6889a8e7730f4fc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99568064b704cba" /><Relationship Type="http://schemas.openxmlformats.org/officeDocument/2006/relationships/notesSlide" Target="/ppt/notesSlides/notesSlide9.xml" Id="Rf056202dd9494cd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9636ae6a21d4012" /><Relationship Type="http://schemas.openxmlformats.org/officeDocument/2006/relationships/notesSlide" Target="/ppt/notesSlides/notesSlide10.xml" Id="Rd7c3dc4a0f3846c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eccc7ad1ec6472b" /><Relationship Type="http://schemas.openxmlformats.org/officeDocument/2006/relationships/notesSlide" Target="/ppt/notesSlides/notesSlide11.xml" Id="Rcb07f27dd4834bc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708627cc658461a" /><Relationship Type="http://schemas.openxmlformats.org/officeDocument/2006/relationships/notesSlide" Target="/ppt/notesSlides/notesSlide12.xml" Id="Rebeb6986744e4f9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8341bf9cec44834" /><Relationship Type="http://schemas.openxmlformats.org/officeDocument/2006/relationships/notesSlide" Target="/ppt/notesSlides/notesSlide13.xml" Id="Ra247b30e1acb414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72f19fe157b4d44" /><Relationship Type="http://schemas.openxmlformats.org/officeDocument/2006/relationships/notesSlide" Target="/ppt/notesSlides/notesSlide14.xml" Id="Rc60c014a6e24445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d5408e7f5154fc7" /><Relationship Type="http://schemas.openxmlformats.org/officeDocument/2006/relationships/notesSlide" Target="/ppt/notesSlides/notesSlide15.xml" Id="R6ee4bdc9c4b9459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c51ad4a4d8e4a7b" /><Relationship Type="http://schemas.openxmlformats.org/officeDocument/2006/relationships/notesSlide" Target="/ppt/notesSlides/notesSlide16.xml" Id="R9de314906812407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a4ecfef8b304514" /><Relationship Type="http://schemas.openxmlformats.org/officeDocument/2006/relationships/notesSlide" Target="/ppt/notesSlides/notesSlide17.xml" Id="R2a3e231543f94f6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6a506704c844ad3" /><Relationship Type="http://schemas.openxmlformats.org/officeDocument/2006/relationships/notesSlide" Target="/ppt/notesSlides/notesSlide18.xml" Id="R067f2c0683cc49e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c02012be2e847e4" /><Relationship Type="http://schemas.openxmlformats.org/officeDocument/2006/relationships/notesSlide" Target="/ppt/notesSlides/notesSlide19.xml" Id="R8e665290af664e3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ef3b1130c2846b0" /><Relationship Type="http://schemas.openxmlformats.org/officeDocument/2006/relationships/notesSlide" Target="/ppt/notesSlides/notesSlide20.xml" Id="Rfd0f26095b77465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c52bd111dea4a96" /><Relationship Type="http://schemas.openxmlformats.org/officeDocument/2006/relationships/notesSlide" Target="/ppt/notesSlides/notesSlide21.xml" Id="R8f9fb2837dee4fd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5fdc3657b9a41e8" /><Relationship Type="http://schemas.openxmlformats.org/officeDocument/2006/relationships/notesSlide" Target="/ppt/notesSlides/notesSlide22.xml" Id="R0075b0a1b15443c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ee9b4c74b784543" /><Relationship Type="http://schemas.openxmlformats.org/officeDocument/2006/relationships/notesSlide" Target="/ppt/notesSlides/notesSlide23.xml" Id="R8eef296a602c4bd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6554c4fb34b4ce2" /><Relationship Type="http://schemas.openxmlformats.org/officeDocument/2006/relationships/notesSlide" Target="/ppt/notesSlides/notesSlide24.xml" Id="R16229aba593247f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29bc98d9e6748ab" /><Relationship Type="http://schemas.openxmlformats.org/officeDocument/2006/relationships/notesSlide" Target="/ppt/notesSlides/notesSlide25.xml" Id="R1fdb3faebaee49f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3f8b29557b349ba" /><Relationship Type="http://schemas.openxmlformats.org/officeDocument/2006/relationships/notesSlide" Target="/ppt/notesSlides/notesSlide26.xml" Id="R3c6ebc451f11431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以西結書第45章</a:t>
            </a:r>
          </a:p>
          <a:p xmlns:a="http://schemas.openxmlformats.org/drawingml/2006/main">
            <a:pPr algn="ctr">
              <a:buNone/>
            </a:pPr>
            <a:r>
              <a:rPr sz="2000">
                <a:solidFill>
                  <a:srgbClr val="FFFFFF"/>
                </a:solidFill>
                <a:latin typeface="Georgia"/>
                <a:ea typeface="Georgia"/>
                <a:cs typeface="Georgia"/>
              </a:rPr>
              <a:t>Ezekiel 45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45:1  |  Ezekiel 45:1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你們拈鬮分地為業，要獻上一分給耶和華為聖供地，長二萬五千[肘]，寬一萬[肘]。這分以內，四圍都為聖地。</a:t>
            </a:r>
          </a:p>
          <a:p xmlns:a="http://schemas.openxmlformats.org/drawingml/2006/main">
            <a:pPr algn="ctr">
              <a:buNone/>
            </a:pPr>
            <a:r>
              <a:rPr sz="1800">
                <a:solidFill>
                  <a:srgbClr val="FFFFFF"/>
                </a:solidFill>
                <a:latin typeface="Georgia"/>
                <a:ea typeface="Georgia"/>
                <a:cs typeface="Georgia"/>
              </a:rPr>
              <a:t>Moreover, when ye shall divide by lot the land for inheritance, ye shall offer an oblation unto the LORD, an holy portion of the land: the length shall be the length of five and twenty thousand reeds, and the breadth shall be ten thousand. This shall be holy in all the borders thereof round about.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45:2  |  Ezekiel 45:2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其中有作為聖所之地，[長]五百[肘]，[寬]五百[肘]，四面見方。四圍再有五十肘為郊野之地。</a:t>
            </a:r>
          </a:p>
          <a:p xmlns:a="http://schemas.openxmlformats.org/drawingml/2006/main">
            <a:pPr algn="ctr">
              <a:buNone/>
            </a:pPr>
            <a:r>
              <a:rPr sz="2100">
                <a:solidFill>
                  <a:srgbClr val="FFFFFF"/>
                </a:solidFill>
                <a:latin typeface="Georgia"/>
                <a:ea typeface="Georgia"/>
                <a:cs typeface="Georgia"/>
              </a:rPr>
              <a:t>Of this there shall be for the sanctuary five hundred in length, with five hundred in breadth, square round about; and fifty cubits round about for the suburbs thereof.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45:3  |  Ezekiel 45:3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要以肘為度量地，長二萬五千[肘]，寬一萬[肘]。其中有聖所，是至聖的。</a:t>
            </a:r>
          </a:p>
          <a:p xmlns:a="http://schemas.openxmlformats.org/drawingml/2006/main">
            <a:pPr algn="ctr">
              <a:buNone/>
            </a:pPr>
            <a:r>
              <a:rPr sz="2100">
                <a:solidFill>
                  <a:srgbClr val="FFFFFF"/>
                </a:solidFill>
                <a:latin typeface="Georgia"/>
                <a:ea typeface="Georgia"/>
                <a:cs typeface="Georgia"/>
              </a:rPr>
              <a:t>And of this measure shalt thou measure the length of five and twenty thousand, and the breadth of ten thousand: and in it shall be the sanctuary and the most holy place.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45:4  |  Ezekiel 45:4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這是全地的一分聖地，要歸與供聖所職事的祭司，就是親近事奉耶和華的，作為他們房屋之地與聖所之聖地。</a:t>
            </a:r>
          </a:p>
          <a:p xmlns:a="http://schemas.openxmlformats.org/drawingml/2006/main">
            <a:pPr algn="ctr">
              <a:buNone/>
            </a:pPr>
            <a:r>
              <a:rPr sz="2100">
                <a:solidFill>
                  <a:srgbClr val="FFFFFF"/>
                </a:solidFill>
                <a:latin typeface="Georgia"/>
                <a:ea typeface="Georgia"/>
                <a:cs typeface="Georgia"/>
              </a:rPr>
              <a:t>The holy portion of the land shall be for the priests the ministers of the sanctuary, which shall come near to minister unto the LORD: and it shall be a place for their houses, and an holy place for the sanctuary.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45:5  |  Ezekiel 45:5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又有一分，長二萬五千[肘]，寬一萬[肘]，要歸與在殿中供職的利未人，作為二十間房屋之業。</a:t>
            </a:r>
          </a:p>
          <a:p xmlns:a="http://schemas.openxmlformats.org/drawingml/2006/main">
            <a:pPr algn="ctr">
              <a:buNone/>
            </a:pPr>
            <a:r>
              <a:rPr sz="2100">
                <a:solidFill>
                  <a:srgbClr val="FFFFFF"/>
                </a:solidFill>
                <a:latin typeface="Georgia"/>
                <a:ea typeface="Georgia"/>
                <a:cs typeface="Georgia"/>
              </a:rPr>
              <a:t>And the five and twenty thousand of length, and the ten thousand of breadth, shall also the Levites, the ministers of the house, have for themselves, for a possession for twenty chambers.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45:6  |  Ezekiel 45:6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也要分定屬城的地業，寬五千[肘]，長二萬五千[肘]，挨着那分聖供地，要歸以色列全家。</a:t>
            </a:r>
          </a:p>
          <a:p xmlns:a="http://schemas.openxmlformats.org/drawingml/2006/main">
            <a:pPr algn="ctr">
              <a:buNone/>
            </a:pPr>
            <a:r>
              <a:rPr sz="2100">
                <a:solidFill>
                  <a:srgbClr val="FFFFFF"/>
                </a:solidFill>
                <a:latin typeface="Georgia"/>
                <a:ea typeface="Georgia"/>
                <a:cs typeface="Georgia"/>
              </a:rPr>
              <a:t>And ye shall appoint the possession of the city five thousand broad, and five and twenty thousand long, over against the oblation of the holy portion: it shall be for the whole house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45:7  |  Ezekiel 45:7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歸王[之地]要在聖供地和屬城之地的兩旁，就是聖供地和屬城之地的旁邊，西至西頭，東至東頭，從西到東，其長與[每支派的]分一樣。</a:t>
            </a:r>
          </a:p>
          <a:p xmlns:a="http://schemas.openxmlformats.org/drawingml/2006/main">
            <a:pPr algn="ctr">
              <a:buNone/>
            </a:pPr>
            <a:r>
              <a:rPr sz="1800">
                <a:solidFill>
                  <a:srgbClr val="FFFFFF"/>
                </a:solidFill>
                <a:latin typeface="Georgia"/>
                <a:ea typeface="Georgia"/>
                <a:cs typeface="Georgia"/>
              </a:rPr>
              <a:t>And a portion shall be for the prince on the one side and on the other side of the oblation of the holy portion, and of the possession of the city, before the oblation of the holy portion, and before the possession of the city, from the west side westward, and from the east side eastward: and the length shall be over against one of the portions, from the west border unto the east border.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45:8  |  Ezekiel 45:8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這地在以色列中必歸王為業。我所立的王必不再欺壓我的民，卻要按支派將地分給以色列家。</a:t>
            </a:r>
          </a:p>
          <a:p xmlns:a="http://schemas.openxmlformats.org/drawingml/2006/main">
            <a:pPr algn="ctr">
              <a:buNone/>
            </a:pPr>
            <a:r>
              <a:rPr sz="2100">
                <a:solidFill>
                  <a:srgbClr val="FFFFFF"/>
                </a:solidFill>
                <a:latin typeface="Georgia"/>
                <a:ea typeface="Georgia"/>
                <a:cs typeface="Georgia"/>
              </a:rPr>
              <a:t>In the land shall be his possession in Israel: and my princes shall no more oppress my people; and the rest of the land shall they give to the house of Israel according to their tribes.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45:9  |  Ezekiel 45:9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主耶和華如此說：「以色列的王啊，你們應當知足，要除掉強暴和搶奪的事，施行公平和公義，不再勒索我的民。這是主耶和華說的。</a:t>
            </a:r>
          </a:p>
          <a:p xmlns:a="http://schemas.openxmlformats.org/drawingml/2006/main">
            <a:pPr algn="ctr">
              <a:buNone/>
            </a:pPr>
            <a:r>
              <a:rPr sz="2100">
                <a:solidFill>
                  <a:srgbClr val="FFFFFF"/>
                </a:solidFill>
                <a:latin typeface="Georgia"/>
                <a:ea typeface="Georgia"/>
                <a:cs typeface="Georgia"/>
              </a:rPr>
              <a:t>Thus saith the Lord GOD; Let it suffice you, O princes of Israel: remove violence and spoil, and execute judgment and justice, take away your exactions from my people, saith the Lord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45:10  |  Ezekiel 45:10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「你們要用公道天平、公道伊法、公道罷特。</a:t>
            </a:r>
          </a:p>
          <a:p xmlns:a="http://schemas.openxmlformats.org/drawingml/2006/main">
            <a:pPr algn="ctr">
              <a:buNone/>
            </a:pPr>
            <a:r>
              <a:rPr sz="2800">
                <a:solidFill>
                  <a:srgbClr val="FFFFFF"/>
                </a:solidFill>
                <a:latin typeface="Georgia"/>
                <a:ea typeface="Georgia"/>
                <a:cs typeface="Georgia"/>
              </a:rPr>
              <a:t>Ye shall have just balances, and a just ephah, and a just bath.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45:11  |  Ezekiel 45:11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伊法與罷特大小要一樣。罷特可盛賀梅珥十分之一，伊法也可盛賀梅珥十分之一，都以賀梅珥的大小為準。</a:t>
            </a:r>
          </a:p>
          <a:p xmlns:a="http://schemas.openxmlformats.org/drawingml/2006/main">
            <a:pPr algn="ctr">
              <a:buNone/>
            </a:pPr>
            <a:r>
              <a:rPr sz="2100">
                <a:solidFill>
                  <a:srgbClr val="FFFFFF"/>
                </a:solidFill>
                <a:latin typeface="Georgia"/>
                <a:ea typeface="Georgia"/>
                <a:cs typeface="Georgia"/>
              </a:rPr>
              <a:t>The ephah and the bath shall be of one measure, that the bath may contain the tenth part of an homer, and the ephah the tenth part of an homer: the measure thereof shall be after the homer.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45:12  |  Ezekiel 45:12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舍客勒是二十季拉；二十舍客勒，二十五舍客勒，十五舍客勒，為你們的彌那。</a:t>
            </a:r>
          </a:p>
          <a:p xmlns:a="http://schemas.openxmlformats.org/drawingml/2006/main">
            <a:pPr algn="ctr">
              <a:buNone/>
            </a:pPr>
            <a:r>
              <a:rPr sz="2400">
                <a:solidFill>
                  <a:srgbClr val="FFFFFF"/>
                </a:solidFill>
                <a:latin typeface="Georgia"/>
                <a:ea typeface="Georgia"/>
                <a:cs typeface="Georgia"/>
              </a:rPr>
              <a:t>And the shekel shall be twenty gerahs: twenty shekels, five and twenty shekels, fifteen shekels, shall be your maneh.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45:13  |  Ezekiel 45:13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「你們當獻的供物乃是這樣：一賀梅珥麥子要獻伊法六分之一；一賀梅珥大麥要獻伊法六分之一。</a:t>
            </a:r>
          </a:p>
          <a:p xmlns:a="http://schemas.openxmlformats.org/drawingml/2006/main">
            <a:pPr algn="ctr">
              <a:buNone/>
            </a:pPr>
            <a:r>
              <a:rPr sz="2100">
                <a:solidFill>
                  <a:srgbClr val="FFFFFF"/>
                </a:solidFill>
                <a:latin typeface="Georgia"/>
                <a:ea typeface="Georgia"/>
                <a:cs typeface="Georgia"/>
              </a:rPr>
              <a:t>This is the oblation that ye shall offer; the sixth part of an ephah of an homer of wheat, and ye shall give the sixth part of an ephah of an homer of barley: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45:14  |  Ezekiel 45:14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你們獻所分定的油，按油的罷特，一柯珥油要獻罷特十分之一（原來十罷特就是一賀梅珥）。</a:t>
            </a:r>
          </a:p>
          <a:p xmlns:a="http://schemas.openxmlformats.org/drawingml/2006/main">
            <a:pPr algn="ctr">
              <a:buNone/>
            </a:pPr>
            <a:r>
              <a:rPr sz="2100">
                <a:solidFill>
                  <a:srgbClr val="FFFFFF"/>
                </a:solidFill>
                <a:latin typeface="Georgia"/>
                <a:ea typeface="Georgia"/>
                <a:cs typeface="Georgia"/>
              </a:rPr>
              <a:t>Concerning the ordinance of oil, the bath of oil, ye shall offer the tenth part of a bath out of the cor, which is an homer of ten baths; for ten baths are an homer: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45:15  |  Ezekiel 45:15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從以色列滋潤的草場上每二百羊中，要獻一隻羊羔。這都可作素祭、燔祭、平安祭，為民贖罪。這是主耶和華說的。</a:t>
            </a:r>
          </a:p>
          <a:p xmlns:a="http://schemas.openxmlformats.org/drawingml/2006/main">
            <a:pPr algn="ctr">
              <a:buNone/>
            </a:pPr>
            <a:r>
              <a:rPr sz="2100">
                <a:solidFill>
                  <a:srgbClr val="FFFFFF"/>
                </a:solidFill>
                <a:latin typeface="Georgia"/>
                <a:ea typeface="Georgia"/>
                <a:cs typeface="Georgia"/>
              </a:rPr>
              <a:t>And one lamb out of the flock, out of two hundred, out of the fat pastures of Israel; for a meat offering, and for a burnt offering, and for peace offerings, to make reconciliation for them, saith the Lord GOD.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45:16  |  Ezekiel 45:16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此地的民都要奉上這供物給以色列中的王。</a:t>
            </a:r>
          </a:p>
          <a:p xmlns:a="http://schemas.openxmlformats.org/drawingml/2006/main">
            <a:pPr algn="ctr">
              <a:buNone/>
            </a:pPr>
            <a:r>
              <a:rPr sz="2800">
                <a:solidFill>
                  <a:srgbClr val="FFFFFF"/>
                </a:solidFill>
                <a:latin typeface="Georgia"/>
                <a:ea typeface="Georgia"/>
                <a:cs typeface="Georgia"/>
              </a:rPr>
              <a:t>All the people of the land shall give this oblation for the prince in Israel.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45:17  |  Ezekiel 45:17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王的本分是在節期、月朔、安息日，就是以色列家一切的節期，奉上燔祭、素祭、奠祭。他要預備贖罪祭、素祭、燔祭，和平安祭，為以色列家贖罪。」</a:t>
            </a:r>
          </a:p>
          <a:p xmlns:a="http://schemas.openxmlformats.org/drawingml/2006/main">
            <a:pPr algn="ctr">
              <a:buNone/>
            </a:pPr>
            <a:r>
              <a:rPr sz="1800">
                <a:solidFill>
                  <a:srgbClr val="FFFFFF"/>
                </a:solidFill>
                <a:latin typeface="Georgia"/>
                <a:ea typeface="Georgia"/>
                <a:cs typeface="Georgia"/>
              </a:rPr>
              <a:t>And it shall be the prince’s part to give burnt offerings, and meat offerings, and drink offerings, in the feasts, and in the new moons, and in the sabbaths, in all solemnities of the house of Israel: he shall prepare the sin offering, and the meat offering, and the burnt offering, and the peace offerings, to make reconciliation for the house of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45:18  |  Ezekiel 45:18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主耶和華如此說：「正[月]初一[日]，你要取無殘疾的公牛犢，潔淨聖所。</a:t>
            </a:r>
          </a:p>
          <a:p xmlns:a="http://schemas.openxmlformats.org/drawingml/2006/main">
            <a:pPr algn="ctr">
              <a:buNone/>
            </a:pPr>
            <a:r>
              <a:rPr sz="2100">
                <a:solidFill>
                  <a:srgbClr val="FFFFFF"/>
                </a:solidFill>
                <a:latin typeface="Georgia"/>
                <a:ea typeface="Georgia"/>
                <a:cs typeface="Georgia"/>
              </a:rPr>
              <a:t>Thus saith the Lord GOD; In the first month, in the first day of the month, thou shalt take a young bullock without blemish, and cleanse the sanctuary: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45:19  |  Ezekiel 45:19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祭司要取些贖罪祭牲的血，抹在殿的門柱上和壇磴臺的四角上，並內院的門框上。</a:t>
            </a:r>
          </a:p>
          <a:p xmlns:a="http://schemas.openxmlformats.org/drawingml/2006/main">
            <a:pPr algn="ctr">
              <a:buNone/>
            </a:pPr>
            <a:r>
              <a:rPr sz="2100">
                <a:solidFill>
                  <a:srgbClr val="FFFFFF"/>
                </a:solidFill>
                <a:latin typeface="Georgia"/>
                <a:ea typeface="Georgia"/>
                <a:cs typeface="Georgia"/>
              </a:rPr>
              <a:t>And the priest shall take of the blood of the sin offering, and put it upon the posts of the house, and upon the four corners of the settle of the altar, and upon the posts of the gate of the inner court.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45:20  |  Ezekiel 45:20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本月初七日也要為誤犯罪的和愚蒙犯罪的如此行，為殿贖罪。</a:t>
            </a:r>
          </a:p>
          <a:p xmlns:a="http://schemas.openxmlformats.org/drawingml/2006/main">
            <a:pPr algn="ctr">
              <a:buNone/>
            </a:pPr>
            <a:r>
              <a:rPr sz="2400">
                <a:solidFill>
                  <a:srgbClr val="FFFFFF"/>
                </a:solidFill>
                <a:latin typeface="Georgia"/>
                <a:ea typeface="Georgia"/>
                <a:cs typeface="Georgia"/>
              </a:rPr>
              <a:t>And so thou shalt do the seventh day of the month for every one that erreth, and for him that is simple: so shall ye reconcile the house.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45:21  |  Ezekiel 45:21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「正月十四日，你們要守逾越節，守節七日，要吃無酵餅。</a:t>
            </a:r>
          </a:p>
          <a:p xmlns:a="http://schemas.openxmlformats.org/drawingml/2006/main">
            <a:pPr algn="ctr">
              <a:buNone/>
            </a:pPr>
            <a:r>
              <a:rPr sz="2400">
                <a:solidFill>
                  <a:srgbClr val="FFFFFF"/>
                </a:solidFill>
                <a:latin typeface="Georgia"/>
                <a:ea typeface="Georgia"/>
                <a:cs typeface="Georgia"/>
              </a:rPr>
              <a:t>In the first month, in the fourteenth day of the month, ye shall have the passover, a feast of seven days; unleavened bread shall be eaten.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45:22  |  Ezekiel 45:22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當日，王要為自己和國內的眾民預備一隻公牛作贖罪祭。</a:t>
            </a:r>
          </a:p>
          <a:p xmlns:a="http://schemas.openxmlformats.org/drawingml/2006/main">
            <a:pPr algn="ctr">
              <a:buNone/>
            </a:pPr>
            <a:r>
              <a:rPr sz="2400">
                <a:solidFill>
                  <a:srgbClr val="FFFFFF"/>
                </a:solidFill>
                <a:latin typeface="Georgia"/>
                <a:ea typeface="Georgia"/>
                <a:cs typeface="Georgia"/>
              </a:rPr>
              <a:t>And upon that day shall the prince prepare for himself and for all the people of the land a bullock for a sin offering.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45:23  |  Ezekiel 45:23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這節的七日，每日他要為耶和華預備無殘疾的公牛七隻、公綿羊七隻為燔祭。每日又要預備公山羊一隻為贖罪祭。</a:t>
            </a:r>
          </a:p>
          <a:p xmlns:a="http://schemas.openxmlformats.org/drawingml/2006/main">
            <a:pPr algn="ctr">
              <a:buNone/>
            </a:pPr>
            <a:r>
              <a:rPr sz="2100">
                <a:solidFill>
                  <a:srgbClr val="FFFFFF"/>
                </a:solidFill>
                <a:latin typeface="Georgia"/>
                <a:ea typeface="Georgia"/>
                <a:cs typeface="Georgia"/>
              </a:rPr>
              <a:t>And seven days of the feast he shall prepare a burnt offering to the LORD, seven bullocks and seven rams without blemish daily the seven days; and a kid of the goats daily for a sin offering.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45:24  |  Ezekiel 45:24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他也要預備素祭，就是為一隻公牛同獻一伊法[細麵]，為一隻公綿羊同獻一伊法[細麵]，每一伊法[細麵]加油一欣。</a:t>
            </a:r>
          </a:p>
          <a:p xmlns:a="http://schemas.openxmlformats.org/drawingml/2006/main">
            <a:pPr algn="ctr">
              <a:buNone/>
            </a:pPr>
            <a:r>
              <a:rPr sz="2400">
                <a:solidFill>
                  <a:srgbClr val="FFFFFF"/>
                </a:solidFill>
                <a:latin typeface="Georgia"/>
                <a:ea typeface="Georgia"/>
                <a:cs typeface="Georgia"/>
              </a:rPr>
              <a:t>And he shall prepare a meat offering of an ephah for a bullock, and an ephah for a ram, and an hin of oil for an ephah.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45:25  |  Ezekiel 45:25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七月十五日守節的時候，七日他都要如此行，照[逾越節的]贖罪祭、燔祭、素祭，和油的條例一樣。」</a:t>
            </a:r>
          </a:p>
          <a:p xmlns:a="http://schemas.openxmlformats.org/drawingml/2006/main">
            <a:pPr algn="ctr">
              <a:buNone/>
            </a:pPr>
            <a:r>
              <a:rPr sz="1800">
                <a:solidFill>
                  <a:srgbClr val="FFFFFF"/>
                </a:solidFill>
                <a:latin typeface="Georgia"/>
                <a:ea typeface="Georgia"/>
                <a:cs typeface="Georgia"/>
              </a:rPr>
              <a:t>In the seventh month, in the fifteenth day of the month, shall he do the like in the feast of the seven days, according to the sin offering, according to the burnt offering, and according to the meat offering, and according to the oil.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2026-08-30T07:16:06.0670000Z</dcterms:created>
  <dcterms:modified xsi:type="dcterms:W3CDTF">2026-08-30T07:16:06.0670000Z</dcterms:modified>
</coreProperties>
</file>