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33c49bd74b4abe" /><Relationship Type="http://schemas.openxmlformats.org/officeDocument/2006/relationships/extended-properties" Target="/docProps/app.xml" Id="R7cabd9ad9d7049b6" /><Relationship Type="http://schemas.openxmlformats.org/officeDocument/2006/relationships/officeDocument" Target="/ppt/presentation.xml" Id="R95081884091242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ff32290c70411d"/>
  </p:sldMasterIdLst>
  <p:notesMasterIdLst>
    <p:notesMasterId xmlns:r="http://schemas.openxmlformats.org/officeDocument/2006/relationships" r:id="Ra7e7077b4cc8485a"/>
  </p:notesMasterIdLst>
  <p:sldIdLst>
    <p:sldId xmlns:r="http://schemas.openxmlformats.org/officeDocument/2006/relationships" id="256" r:id="Rd42fa50574194f89"/>
    <p:sldId xmlns:r="http://schemas.openxmlformats.org/officeDocument/2006/relationships" id="257" r:id="R71ca74804841438e"/>
    <p:sldId xmlns:r="http://schemas.openxmlformats.org/officeDocument/2006/relationships" id="258" r:id="R230463bd057341ae"/>
    <p:sldId xmlns:r="http://schemas.openxmlformats.org/officeDocument/2006/relationships" id="259" r:id="Ra617292fa750489d"/>
    <p:sldId xmlns:r="http://schemas.openxmlformats.org/officeDocument/2006/relationships" id="260" r:id="R946f6f9df7e943c6"/>
    <p:sldId xmlns:r="http://schemas.openxmlformats.org/officeDocument/2006/relationships" id="261" r:id="R15e1770a0f434da9"/>
    <p:sldId xmlns:r="http://schemas.openxmlformats.org/officeDocument/2006/relationships" id="262" r:id="R5ced9a8a123847fe"/>
    <p:sldId xmlns:r="http://schemas.openxmlformats.org/officeDocument/2006/relationships" id="263" r:id="Rc1ed12bd18a3456b"/>
    <p:sldId xmlns:r="http://schemas.openxmlformats.org/officeDocument/2006/relationships" id="264" r:id="R5b83134e32814e36"/>
    <p:sldId xmlns:r="http://schemas.openxmlformats.org/officeDocument/2006/relationships" id="265" r:id="Rf06120759d9e4134"/>
    <p:sldId xmlns:r="http://schemas.openxmlformats.org/officeDocument/2006/relationships" id="266" r:id="R595e855557eb41d1"/>
    <p:sldId xmlns:r="http://schemas.openxmlformats.org/officeDocument/2006/relationships" id="267" r:id="Rb894a0f28e03434b"/>
    <p:sldId xmlns:r="http://schemas.openxmlformats.org/officeDocument/2006/relationships" id="268" r:id="R1c5024afd2fa4a4e"/>
    <p:sldId xmlns:r="http://schemas.openxmlformats.org/officeDocument/2006/relationships" id="269" r:id="Rc0d6937927bd4cb0"/>
    <p:sldId xmlns:r="http://schemas.openxmlformats.org/officeDocument/2006/relationships" id="270" r:id="R2043a9c11ada46ca"/>
    <p:sldId xmlns:r="http://schemas.openxmlformats.org/officeDocument/2006/relationships" id="271" r:id="Rddd60d84d04246d4"/>
    <p:sldId xmlns:r="http://schemas.openxmlformats.org/officeDocument/2006/relationships" id="272" r:id="Rb8c39e5edec743e0"/>
    <p:sldId xmlns:r="http://schemas.openxmlformats.org/officeDocument/2006/relationships" id="273" r:id="Rca8135d828a945bf"/>
    <p:sldId xmlns:r="http://schemas.openxmlformats.org/officeDocument/2006/relationships" id="274" r:id="R3824b10496a94b79"/>
    <p:sldId xmlns:r="http://schemas.openxmlformats.org/officeDocument/2006/relationships" id="275" r:id="R19948e06a0b14946"/>
    <p:sldId xmlns:r="http://schemas.openxmlformats.org/officeDocument/2006/relationships" id="276" r:id="Recf484d336114822"/>
    <p:sldId xmlns:r="http://schemas.openxmlformats.org/officeDocument/2006/relationships" id="277" r:id="R9f57244a60584996"/>
    <p:sldId xmlns:r="http://schemas.openxmlformats.org/officeDocument/2006/relationships" id="278" r:id="Rf1d1e08719184ea7"/>
    <p:sldId xmlns:r="http://schemas.openxmlformats.org/officeDocument/2006/relationships" id="279" r:id="R5b6fb289999d46ab"/>
    <p:sldId xmlns:r="http://schemas.openxmlformats.org/officeDocument/2006/relationships" id="280" r:id="R4843d18296bd4e47"/>
    <p:sldId xmlns:r="http://schemas.openxmlformats.org/officeDocument/2006/relationships" id="281" r:id="R1fb3262f03cb458a"/>
    <p:sldId xmlns:r="http://schemas.openxmlformats.org/officeDocument/2006/relationships" id="282" r:id="Rd6b8295b35d3436c"/>
    <p:sldId xmlns:r="http://schemas.openxmlformats.org/officeDocument/2006/relationships" id="283" r:id="R01cbfa80ccef45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0dbc02dd1f40a5" /><Relationship Type="http://schemas.openxmlformats.org/officeDocument/2006/relationships/slideMaster" Target="/ppt/slideMasters/slideMaster1.xml" Id="Recff32290c70411d" /><Relationship Type="http://schemas.openxmlformats.org/officeDocument/2006/relationships/notesMaster" Target="/ppt/notesMasters/notesMaster1.xml" Id="Ra7e7077b4cc8485a" /><Relationship Type="http://schemas.openxmlformats.org/officeDocument/2006/relationships/presProps" Target="/ppt/presProps.xml" Id="R4723270403c64ff7" /><Relationship Type="http://schemas.openxmlformats.org/officeDocument/2006/relationships/tableStyles" Target="/ppt/tableStyles.xml" Id="R64e4e5ae721a4dc6" /><Relationship Type="http://schemas.openxmlformats.org/officeDocument/2006/relationships/slide" Target="/ppt/slides/slide1.xml" Id="Rd42fa50574194f89" /><Relationship Type="http://schemas.openxmlformats.org/officeDocument/2006/relationships/slide" Target="/ppt/slides/slide2.xml" Id="R71ca74804841438e" /><Relationship Type="http://schemas.openxmlformats.org/officeDocument/2006/relationships/slide" Target="/ppt/slides/slide3.xml" Id="R230463bd057341ae" /><Relationship Type="http://schemas.openxmlformats.org/officeDocument/2006/relationships/slide" Target="/ppt/slides/slide4.xml" Id="Ra617292fa750489d" /><Relationship Type="http://schemas.openxmlformats.org/officeDocument/2006/relationships/slide" Target="/ppt/slides/slide5.xml" Id="R946f6f9df7e943c6" /><Relationship Type="http://schemas.openxmlformats.org/officeDocument/2006/relationships/slide" Target="/ppt/slides/slide6.xml" Id="R15e1770a0f434da9" /><Relationship Type="http://schemas.openxmlformats.org/officeDocument/2006/relationships/slide" Target="/ppt/slides/slide7.xml" Id="R5ced9a8a123847fe" /><Relationship Type="http://schemas.openxmlformats.org/officeDocument/2006/relationships/slide" Target="/ppt/slides/slide8.xml" Id="Rc1ed12bd18a3456b" /><Relationship Type="http://schemas.openxmlformats.org/officeDocument/2006/relationships/slide" Target="/ppt/slides/slide9.xml" Id="R5b83134e32814e36" /><Relationship Type="http://schemas.openxmlformats.org/officeDocument/2006/relationships/slide" Target="/ppt/slides/slide10.xml" Id="Rf06120759d9e4134" /><Relationship Type="http://schemas.openxmlformats.org/officeDocument/2006/relationships/slide" Target="/ppt/slides/slide11.xml" Id="R595e855557eb41d1" /><Relationship Type="http://schemas.openxmlformats.org/officeDocument/2006/relationships/slide" Target="/ppt/slides/slide12.xml" Id="Rb894a0f28e03434b" /><Relationship Type="http://schemas.openxmlformats.org/officeDocument/2006/relationships/slide" Target="/ppt/slides/slide13.xml" Id="R1c5024afd2fa4a4e" /><Relationship Type="http://schemas.openxmlformats.org/officeDocument/2006/relationships/slide" Target="/ppt/slides/slide14.xml" Id="Rc0d6937927bd4cb0" /><Relationship Type="http://schemas.openxmlformats.org/officeDocument/2006/relationships/slide" Target="/ppt/slides/slide15.xml" Id="R2043a9c11ada46ca" /><Relationship Type="http://schemas.openxmlformats.org/officeDocument/2006/relationships/slide" Target="/ppt/slides/slide16.xml" Id="Rddd60d84d04246d4" /><Relationship Type="http://schemas.openxmlformats.org/officeDocument/2006/relationships/slide" Target="/ppt/slides/slide17.xml" Id="Rb8c39e5edec743e0" /><Relationship Type="http://schemas.openxmlformats.org/officeDocument/2006/relationships/slide" Target="/ppt/slides/slide18.xml" Id="Rca8135d828a945bf" /><Relationship Type="http://schemas.openxmlformats.org/officeDocument/2006/relationships/slide" Target="/ppt/slides/slide19.xml" Id="R3824b10496a94b79" /><Relationship Type="http://schemas.openxmlformats.org/officeDocument/2006/relationships/slide" Target="/ppt/slides/slide20.xml" Id="R19948e06a0b14946" /><Relationship Type="http://schemas.openxmlformats.org/officeDocument/2006/relationships/slide" Target="/ppt/slides/slide21.xml" Id="Recf484d336114822" /><Relationship Type="http://schemas.openxmlformats.org/officeDocument/2006/relationships/slide" Target="/ppt/slides/slide22.xml" Id="R9f57244a60584996" /><Relationship Type="http://schemas.openxmlformats.org/officeDocument/2006/relationships/slide" Target="/ppt/slides/slide23.xml" Id="Rf1d1e08719184ea7" /><Relationship Type="http://schemas.openxmlformats.org/officeDocument/2006/relationships/slide" Target="/ppt/slides/slide24.xml" Id="R5b6fb289999d46ab" /><Relationship Type="http://schemas.openxmlformats.org/officeDocument/2006/relationships/slide" Target="/ppt/slides/slide25.xml" Id="R4843d18296bd4e47" /><Relationship Type="http://schemas.openxmlformats.org/officeDocument/2006/relationships/slide" Target="/ppt/slides/slide26.xml" Id="R1fb3262f03cb458a" /><Relationship Type="http://schemas.openxmlformats.org/officeDocument/2006/relationships/slide" Target="/ppt/slides/slide27.xml" Id="Rd6b8295b35d3436c" /><Relationship Type="http://schemas.openxmlformats.org/officeDocument/2006/relationships/slide" Target="/ppt/slides/slide28.xml" Id="R01cbfa80ccef45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304a76e69944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cf68bda20f498b" /><Relationship Type="http://schemas.openxmlformats.org/officeDocument/2006/relationships/notesMaster" Target="/ppt/notesMasters/notesMaster1.xml" Id="R231c0d7ae4f748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d746caae4248c4" /><Relationship Type="http://schemas.openxmlformats.org/officeDocument/2006/relationships/notesMaster" Target="/ppt/notesMasters/notesMaster1.xml" Id="R6668c0477fbc49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39c35336df45aa" /><Relationship Type="http://schemas.openxmlformats.org/officeDocument/2006/relationships/notesMaster" Target="/ppt/notesMasters/notesMaster1.xml" Id="R1cfc771546bb4d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f784e657b2407f" /><Relationship Type="http://schemas.openxmlformats.org/officeDocument/2006/relationships/notesMaster" Target="/ppt/notesMasters/notesMaster1.xml" Id="R5cb06829faeb41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5872bc30094912" /><Relationship Type="http://schemas.openxmlformats.org/officeDocument/2006/relationships/notesMaster" Target="/ppt/notesMasters/notesMaster1.xml" Id="Rf1339d692b1b4b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5afc45939a4093" /><Relationship Type="http://schemas.openxmlformats.org/officeDocument/2006/relationships/notesMaster" Target="/ppt/notesMasters/notesMaster1.xml" Id="R44b3604cfb8445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814489884e4462" /><Relationship Type="http://schemas.openxmlformats.org/officeDocument/2006/relationships/notesMaster" Target="/ppt/notesMasters/notesMaster1.xml" Id="R4974e45dad7c45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c4eb857b5b4aa8" /><Relationship Type="http://schemas.openxmlformats.org/officeDocument/2006/relationships/notesMaster" Target="/ppt/notesMasters/notesMaster1.xml" Id="R8d0a04d09ebb42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248200d8c349c1" /><Relationship Type="http://schemas.openxmlformats.org/officeDocument/2006/relationships/notesMaster" Target="/ppt/notesMasters/notesMaster1.xml" Id="Rc4f2163d178440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717c2f80ce48ab" /><Relationship Type="http://schemas.openxmlformats.org/officeDocument/2006/relationships/notesMaster" Target="/ppt/notesMasters/notesMaster1.xml" Id="R651a6acf6d6444c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56093ed22149a3" /><Relationship Type="http://schemas.openxmlformats.org/officeDocument/2006/relationships/notesMaster" Target="/ppt/notesMasters/notesMaster1.xml" Id="R5218f817d7a247e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e0c317adf164a55" /><Relationship Type="http://schemas.openxmlformats.org/officeDocument/2006/relationships/notesMaster" Target="/ppt/notesMasters/notesMaster1.xml" Id="R48a6a9c427354e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46a5af1bd494b5e" /><Relationship Type="http://schemas.openxmlformats.org/officeDocument/2006/relationships/notesMaster" Target="/ppt/notesMasters/notesMaster1.xml" Id="R8a3f7391e6564c3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4bc2eaa68d40c2" /><Relationship Type="http://schemas.openxmlformats.org/officeDocument/2006/relationships/notesMaster" Target="/ppt/notesMasters/notesMaster1.xml" Id="R84a0942416db4e8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3a1852d27724d17" /><Relationship Type="http://schemas.openxmlformats.org/officeDocument/2006/relationships/notesMaster" Target="/ppt/notesMasters/notesMaster1.xml" Id="Rf1f8532615924fc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803d96006974e87" /><Relationship Type="http://schemas.openxmlformats.org/officeDocument/2006/relationships/notesMaster" Target="/ppt/notesMasters/notesMaster1.xml" Id="R7d29a95ff58e4ee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6c314cfc2504abe" /><Relationship Type="http://schemas.openxmlformats.org/officeDocument/2006/relationships/notesMaster" Target="/ppt/notesMasters/notesMaster1.xml" Id="R4ee6df3fd8014b5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d7940dbc83e4a33" /><Relationship Type="http://schemas.openxmlformats.org/officeDocument/2006/relationships/notesMaster" Target="/ppt/notesMasters/notesMaster1.xml" Id="R29040c9013a84ed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b77428904bd43bf" /><Relationship Type="http://schemas.openxmlformats.org/officeDocument/2006/relationships/notesMaster" Target="/ppt/notesMasters/notesMaster1.xml" Id="R6a7f8193d9a7472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d862461a5fe4b74" /><Relationship Type="http://schemas.openxmlformats.org/officeDocument/2006/relationships/notesMaster" Target="/ppt/notesMasters/notesMaster1.xml" Id="R96f609f3653c438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52c7699907f47f1" /><Relationship Type="http://schemas.openxmlformats.org/officeDocument/2006/relationships/notesMaster" Target="/ppt/notesMasters/notesMaster1.xml" Id="R6f86bcc53f0b446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5733eb0f0b24463" /><Relationship Type="http://schemas.openxmlformats.org/officeDocument/2006/relationships/notesMaster" Target="/ppt/notesMasters/notesMaster1.xml" Id="Re659694da6c4489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808d6930ff442bf" /><Relationship Type="http://schemas.openxmlformats.org/officeDocument/2006/relationships/notesMaster" Target="/ppt/notesMasters/notesMaster1.xml" Id="Rf9127776c9ed4a9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111b26b311042bb" /><Relationship Type="http://schemas.openxmlformats.org/officeDocument/2006/relationships/notesMaster" Target="/ppt/notesMasters/notesMaster1.xml" Id="R552af595654d46e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f01938fc4d4241" /><Relationship Type="http://schemas.openxmlformats.org/officeDocument/2006/relationships/notesMaster" Target="/ppt/notesMasters/notesMaster1.xml" Id="R1e0d5db2b0734c2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e95789063da47fc" /><Relationship Type="http://schemas.openxmlformats.org/officeDocument/2006/relationships/notesMaster" Target="/ppt/notesMasters/notesMaster1.xml" Id="R06a7e698333f43b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11bc902f9ba4479" /><Relationship Type="http://schemas.openxmlformats.org/officeDocument/2006/relationships/notesMaster" Target="/ppt/notesMasters/notesMaster1.xml" Id="R200d5fab6abe442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b918c21c87a4088" /><Relationship Type="http://schemas.openxmlformats.org/officeDocument/2006/relationships/notesMaster" Target="/ppt/notesMasters/notesMaster1.xml" Id="Rd1dd0cad08a040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104073d00e4ddd" /><Relationship Type="http://schemas.openxmlformats.org/officeDocument/2006/relationships/image" Target="/ppt/media/image.png" Id="Rfea41952464b4669" /><Relationship Type="http://schemas.openxmlformats.org/officeDocument/2006/relationships/image" Target="/ppt/media/image2.png" Id="R1ce1ab80af414ad6" /><Relationship Type="http://schemas.openxmlformats.org/officeDocument/2006/relationships/image" Target="/ppt/media/image.jpeg" Id="R5cdb1e2ca58c401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b9fe8b13394f6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ea41952464b466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ce1ab80af414ad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db1e2ca58c401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da19c821c04982" /><Relationship Type="http://schemas.openxmlformats.org/officeDocument/2006/relationships/slideLayout" Target="/ppt/slideLayouts/slideLayout1.xml" Id="Rd4d0201cf95748c4" /><Relationship Type="http://schemas.openxmlformats.org/officeDocument/2006/relationships/slideLayout" Target="/ppt/slideLayouts/slideLayout2.xml" Id="R0f309963d7ae445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d0201cf95748c4"/>
    <p:sldLayoutId xmlns:r="http://schemas.openxmlformats.org/officeDocument/2006/relationships" id="2147483650" r:id="R0f309963d7ae445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4574caaa6c4283" /><Relationship Type="http://schemas.openxmlformats.org/officeDocument/2006/relationships/notesSlide" Target="/ppt/notesSlides/notesSlide1.xml" Id="R5bb0d19393294d7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ec9cf5d3ac404a" /><Relationship Type="http://schemas.openxmlformats.org/officeDocument/2006/relationships/notesSlide" Target="/ppt/notesSlides/notesSlide2.xml" Id="Rfc3110f1c8f149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d66d2f0ab54927" /><Relationship Type="http://schemas.openxmlformats.org/officeDocument/2006/relationships/notesSlide" Target="/ppt/notesSlides/notesSlide3.xml" Id="R9ef7a62623b94a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a232eb3f2949b6" /><Relationship Type="http://schemas.openxmlformats.org/officeDocument/2006/relationships/notesSlide" Target="/ppt/notesSlides/notesSlide4.xml" Id="Rd95aa60b3aa646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802468772c42bd" /><Relationship Type="http://schemas.openxmlformats.org/officeDocument/2006/relationships/notesSlide" Target="/ppt/notesSlides/notesSlide5.xml" Id="R52b6dc4427dc4d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ba96af539f4787" /><Relationship Type="http://schemas.openxmlformats.org/officeDocument/2006/relationships/notesSlide" Target="/ppt/notesSlides/notesSlide6.xml" Id="R27655d3bac6c4ba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13687776a64ae3" /><Relationship Type="http://schemas.openxmlformats.org/officeDocument/2006/relationships/notesSlide" Target="/ppt/notesSlides/notesSlide7.xml" Id="Rb883f0b76df34e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8a45e50d7f45fb" /><Relationship Type="http://schemas.openxmlformats.org/officeDocument/2006/relationships/notesSlide" Target="/ppt/notesSlides/notesSlide8.xml" Id="R28be6e390c3e40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653fd7b27043a2" /><Relationship Type="http://schemas.openxmlformats.org/officeDocument/2006/relationships/notesSlide" Target="/ppt/notesSlides/notesSlide9.xml" Id="R246ab2b0638441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6bb2583961410d" /><Relationship Type="http://schemas.openxmlformats.org/officeDocument/2006/relationships/notesSlide" Target="/ppt/notesSlides/notesSlide10.xml" Id="Rb7121efba68f4a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1056062dad4546" /><Relationship Type="http://schemas.openxmlformats.org/officeDocument/2006/relationships/notesSlide" Target="/ppt/notesSlides/notesSlide11.xml" Id="R1df8e709056a474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24de0eb60840c1" /><Relationship Type="http://schemas.openxmlformats.org/officeDocument/2006/relationships/notesSlide" Target="/ppt/notesSlides/notesSlide12.xml" Id="R7d0a7073b0194a0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99ff0c9cd54062" /><Relationship Type="http://schemas.openxmlformats.org/officeDocument/2006/relationships/notesSlide" Target="/ppt/notesSlides/notesSlide13.xml" Id="R00ea72fb305f4be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b81b14478e42e7" /><Relationship Type="http://schemas.openxmlformats.org/officeDocument/2006/relationships/notesSlide" Target="/ppt/notesSlides/notesSlide14.xml" Id="R8adeaee15bfd42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b5e7749e09421a" /><Relationship Type="http://schemas.openxmlformats.org/officeDocument/2006/relationships/notesSlide" Target="/ppt/notesSlides/notesSlide15.xml" Id="R824940c23e7a489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a6f2815c6f4e2a" /><Relationship Type="http://schemas.openxmlformats.org/officeDocument/2006/relationships/notesSlide" Target="/ppt/notesSlides/notesSlide16.xml" Id="R8842399ebcd64b2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be4bacf08448a7" /><Relationship Type="http://schemas.openxmlformats.org/officeDocument/2006/relationships/notesSlide" Target="/ppt/notesSlides/notesSlide17.xml" Id="Rf9eabca1433144b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ebc8fd9fd44290" /><Relationship Type="http://schemas.openxmlformats.org/officeDocument/2006/relationships/notesSlide" Target="/ppt/notesSlides/notesSlide18.xml" Id="R893ccfad31ca429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5100dc69a94d8d" /><Relationship Type="http://schemas.openxmlformats.org/officeDocument/2006/relationships/notesSlide" Target="/ppt/notesSlides/notesSlide19.xml" Id="R7193b78f98bc43c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102e53438240ab" /><Relationship Type="http://schemas.openxmlformats.org/officeDocument/2006/relationships/notesSlide" Target="/ppt/notesSlides/notesSlide20.xml" Id="R67c57b2e7a01490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ca7ab5326d4741" /><Relationship Type="http://schemas.openxmlformats.org/officeDocument/2006/relationships/notesSlide" Target="/ppt/notesSlides/notesSlide21.xml" Id="R6a6a4de021f44d6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5173f8811047a5" /><Relationship Type="http://schemas.openxmlformats.org/officeDocument/2006/relationships/notesSlide" Target="/ppt/notesSlides/notesSlide22.xml" Id="R7468122a7a8a472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9f1398c826467d" /><Relationship Type="http://schemas.openxmlformats.org/officeDocument/2006/relationships/notesSlide" Target="/ppt/notesSlides/notesSlide23.xml" Id="R44294a5481d04aa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f276496f7342b2" /><Relationship Type="http://schemas.openxmlformats.org/officeDocument/2006/relationships/notesSlide" Target="/ppt/notesSlides/notesSlide24.xml" Id="R4ff865f7bae04cf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670998ae574dc5" /><Relationship Type="http://schemas.openxmlformats.org/officeDocument/2006/relationships/notesSlide" Target="/ppt/notesSlides/notesSlide25.xml" Id="R1f5c47559407481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2f8e8e4afa4176" /><Relationship Type="http://schemas.openxmlformats.org/officeDocument/2006/relationships/notesSlide" Target="/ppt/notesSlides/notesSlide26.xml" Id="R34dbd5b7727c467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a802b6ba694341" /><Relationship Type="http://schemas.openxmlformats.org/officeDocument/2006/relationships/notesSlide" Target="/ppt/notesSlides/notesSlide27.xml" Id="Rb491ac13f194409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39f82efd474c82" /><Relationship Type="http://schemas.openxmlformats.org/officeDocument/2006/relationships/notesSlide" Target="/ppt/notesSlides/notesSlide28.xml" Id="R6e5b0e00dc344d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  |  Job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你且呼求，有誰答應你？ 諸聖者之中，你轉向哪一位呢？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Call now, if there be any that will answer thee; and to which of the saints wilt thou turn?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  |  Job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忿怒害死愚妄人； 嫉妒殺死癡迷人。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wrath killeth the foolish man, and envy slayeth the silly 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5:3  |  Job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我曾見愚妄人扎下根， 但我忽然咒詛他的住處。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the foolish taking root: but suddenly I cursed his habitation.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5:4  |  Job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他的兒女遠離穩妥的地步， 在城門口被壓，並無人搭救。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children are far from safety, and they are crushed in the gate, neither is there any to deliver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5:5  |  Job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他的莊稼有飢餓的人吃盡了， 就是在荊棘裏的也搶去了； 他的財寶有網羅張口吞滅了。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harvest the hungry eateth up, and taketh it even out of the thorns, and the robber swalloweth up their substance.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5:6  |  Job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禍患原不是從土中出來； 患難也不是從地裏發生。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Although affliction cometh not forth of the dust, neither doth trouble spring out of the ground;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5:7  |  Job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人生在世必遇患難， 如同火星飛騰。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man is born unto trouble, as the sparks fly upward.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5:8  |  Job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至於我，我必仰望神， 把我的事情託付他。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would seek unto God, and unto God would I commit my cause: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5:9  |  Job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他行大事不可測度， 行奇事不可勝數：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doeth great things and unsearchable; marvellous things without number: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5:10  |  Job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降雨在地上， 賜水於田裏；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giveth rain upon the earth, and sendeth waters upon the fields: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5:11  |  Job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將卑微的安置在高處， 將哀痛的舉到穩妥之地；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set up on high those that be low; that those which mourn may be exalted to safety.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5:12  |  Job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破壞狡猾人的計謀， 使他們所謀的不得成就。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disappointeth the devices of the crafty, so that their hands cannot perform their enterprise.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5:13  |  Job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他叫有智慧的中了自己的詭計， 使狡詐人的計謀速速滅亡。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taketh the wise in their own craftiness: and the counsel of the froward is carried headlong.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5:14  |  Job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他們白晝遇見黑暗， 午間摸索如在夜間。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meet with darkness in the daytime, and grope in the noonday as in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5:15  |  Job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神拯救窮乏人 脫離他們口中的刀和強暴人的手。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saveth the poor from the sword, from their mouth, and from the hand of the 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5:16  |  Job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這樣，貧寒的人有指望， 罪孽之輩必塞口無言。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 poor hath hope, and iniquity stoppeth her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5:17  |  Job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神所懲治的人是有福的！ 所以你不可輕看全能者的管教。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happy is the man whom God correcteth: therefore despise not thou the chastening of the Almighty: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5:18  |  Job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因為他打破，又纏裹； 他擊傷，用手醫治。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maketh sore, and bindeth up: he woundeth, and his hands make whole.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5:19  |  Job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你六次遭難，他必救你； 就是七次，災禍也無法害你。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deliver thee in six troubles: yea, in seven there shall no evil touch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5:20  |  Job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在饑荒中，他必救你脫離死亡； 在爭戰中，他必救你脫離刀劍的權力。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famine he shall redeem thee from death: and in war from the power of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5:21  |  Job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你必被隱藏，不受口舌之害； 災殃臨到，你也不懼怕。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be hid from the scourge of the tongue: neither shalt thou be afraid of destruction when it cometh.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5:22  |  Job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你遇見災害饑饉，就必嬉笑； 地上的野獸，你也不懼怕。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destruction and famine thou shalt laugh: neither shalt thou be afraid of the beasts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5:23  |  Job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因為你必與田間的石頭立約； 田裏的野獸也必與你和好。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shalt be in league with the stones of the field: and the beasts of the field shall be at peace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5:24  |  Job 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你必知道你帳棚平安， 要查看你的羊圈，一無所失；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know that thy tabernacle shall be in peace; and thou shalt visit thy habitation, and shalt not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5:25  |  Job 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也必知道你的後裔將來發達， 你的子孫像地上的青草。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know also that thy seed shall be great, and thine offspring as the grass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5:26  |  Job 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你必壽高年邁才歸墳墓， 好像禾捆到時收藏。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come to thy grave in a full age, like as a shock of corn cometh in in his season.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5:27  |  Job 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這理，我們已經考察，本是如此。 你須要聽，要知道是與自己有益。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 this, we have searched it, so it is; hear it, and know thou it for thy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2026-08-30T04:24:42.1000000Z</dcterms:created>
  <dcterms:modified xsi:type="dcterms:W3CDTF">2026-08-30T04:24:42.1000000Z</dcterms:modified>
</coreProperties>
</file>