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1b944f9c9a84455" /><Relationship Type="http://schemas.openxmlformats.org/officeDocument/2006/relationships/extended-properties" Target="/docProps/app.xml" Id="Rbb756ebd3cd743df" /><Relationship Type="http://schemas.openxmlformats.org/officeDocument/2006/relationships/officeDocument" Target="/ppt/presentation.xml" Id="Rcd896796fee740c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4464ff963ce496d"/>
  </p:sldMasterIdLst>
  <p:notesMasterIdLst>
    <p:notesMasterId xmlns:r="http://schemas.openxmlformats.org/officeDocument/2006/relationships" r:id="Rf0b1d5ac90604d66"/>
  </p:notesMasterIdLst>
  <p:sldIdLst>
    <p:sldId xmlns:r="http://schemas.openxmlformats.org/officeDocument/2006/relationships" id="256" r:id="Raad09b6ce1234cfb"/>
    <p:sldId xmlns:r="http://schemas.openxmlformats.org/officeDocument/2006/relationships" id="257" r:id="R124c2341f7ac421b"/>
    <p:sldId xmlns:r="http://schemas.openxmlformats.org/officeDocument/2006/relationships" id="258" r:id="R10c8ba466c8f4c14"/>
    <p:sldId xmlns:r="http://schemas.openxmlformats.org/officeDocument/2006/relationships" id="259" r:id="Ra617a7250a0c483b"/>
    <p:sldId xmlns:r="http://schemas.openxmlformats.org/officeDocument/2006/relationships" id="260" r:id="R1aba4b144fce4b13"/>
    <p:sldId xmlns:r="http://schemas.openxmlformats.org/officeDocument/2006/relationships" id="261" r:id="R670ae355f5234e0b"/>
    <p:sldId xmlns:r="http://schemas.openxmlformats.org/officeDocument/2006/relationships" id="262" r:id="R7c64722b2e04466e"/>
    <p:sldId xmlns:r="http://schemas.openxmlformats.org/officeDocument/2006/relationships" id="263" r:id="R92819b2b3c13412c"/>
    <p:sldId xmlns:r="http://schemas.openxmlformats.org/officeDocument/2006/relationships" id="264" r:id="Rf2638140d9f74de2"/>
    <p:sldId xmlns:r="http://schemas.openxmlformats.org/officeDocument/2006/relationships" id="265" r:id="R2a0c376996ff4744"/>
    <p:sldId xmlns:r="http://schemas.openxmlformats.org/officeDocument/2006/relationships" id="266" r:id="R3766671daee54ff1"/>
    <p:sldId xmlns:r="http://schemas.openxmlformats.org/officeDocument/2006/relationships" id="267" r:id="R778c09f4de164b6f"/>
    <p:sldId xmlns:r="http://schemas.openxmlformats.org/officeDocument/2006/relationships" id="268" r:id="R214f01032c444115"/>
    <p:sldId xmlns:r="http://schemas.openxmlformats.org/officeDocument/2006/relationships" id="269" r:id="R82f09a1281e74d76"/>
    <p:sldId xmlns:r="http://schemas.openxmlformats.org/officeDocument/2006/relationships" id="270" r:id="Re5fe846500e44a4c"/>
    <p:sldId xmlns:r="http://schemas.openxmlformats.org/officeDocument/2006/relationships" id="271" r:id="R6bcd1135ae7c4cd1"/>
    <p:sldId xmlns:r="http://schemas.openxmlformats.org/officeDocument/2006/relationships" id="272" r:id="Rd0a89c37bde14d2f"/>
    <p:sldId xmlns:r="http://schemas.openxmlformats.org/officeDocument/2006/relationships" id="273" r:id="R3f6e87a4cc0147df"/>
    <p:sldId xmlns:r="http://schemas.openxmlformats.org/officeDocument/2006/relationships" id="274" r:id="Rdd250459d44f4865"/>
    <p:sldId xmlns:r="http://schemas.openxmlformats.org/officeDocument/2006/relationships" id="275" r:id="R4392cde1f90944ae"/>
    <p:sldId xmlns:r="http://schemas.openxmlformats.org/officeDocument/2006/relationships" id="276" r:id="R56c7f2337f924232"/>
    <p:sldId xmlns:r="http://schemas.openxmlformats.org/officeDocument/2006/relationships" id="277" r:id="R0c12fc937f964a7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1b10e8f8ada4514" /><Relationship Type="http://schemas.openxmlformats.org/officeDocument/2006/relationships/slideMaster" Target="/ppt/slideMasters/slideMaster1.xml" Id="Rf4464ff963ce496d" /><Relationship Type="http://schemas.openxmlformats.org/officeDocument/2006/relationships/notesMaster" Target="/ppt/notesMasters/notesMaster1.xml" Id="Rf0b1d5ac90604d66" /><Relationship Type="http://schemas.openxmlformats.org/officeDocument/2006/relationships/presProps" Target="/ppt/presProps.xml" Id="Rd20ed4a761ad45f6" /><Relationship Type="http://schemas.openxmlformats.org/officeDocument/2006/relationships/tableStyles" Target="/ppt/tableStyles.xml" Id="R832ccb59bf564c83" /><Relationship Type="http://schemas.openxmlformats.org/officeDocument/2006/relationships/slide" Target="/ppt/slides/slide1.xml" Id="Raad09b6ce1234cfb" /><Relationship Type="http://schemas.openxmlformats.org/officeDocument/2006/relationships/slide" Target="/ppt/slides/slide2.xml" Id="R124c2341f7ac421b" /><Relationship Type="http://schemas.openxmlformats.org/officeDocument/2006/relationships/slide" Target="/ppt/slides/slide3.xml" Id="R10c8ba466c8f4c14" /><Relationship Type="http://schemas.openxmlformats.org/officeDocument/2006/relationships/slide" Target="/ppt/slides/slide4.xml" Id="Ra617a7250a0c483b" /><Relationship Type="http://schemas.openxmlformats.org/officeDocument/2006/relationships/slide" Target="/ppt/slides/slide5.xml" Id="R1aba4b144fce4b13" /><Relationship Type="http://schemas.openxmlformats.org/officeDocument/2006/relationships/slide" Target="/ppt/slides/slide6.xml" Id="R670ae355f5234e0b" /><Relationship Type="http://schemas.openxmlformats.org/officeDocument/2006/relationships/slide" Target="/ppt/slides/slide7.xml" Id="R7c64722b2e04466e" /><Relationship Type="http://schemas.openxmlformats.org/officeDocument/2006/relationships/slide" Target="/ppt/slides/slide8.xml" Id="R92819b2b3c13412c" /><Relationship Type="http://schemas.openxmlformats.org/officeDocument/2006/relationships/slide" Target="/ppt/slides/slide9.xml" Id="Rf2638140d9f74de2" /><Relationship Type="http://schemas.openxmlformats.org/officeDocument/2006/relationships/slide" Target="/ppt/slides/slide10.xml" Id="R2a0c376996ff4744" /><Relationship Type="http://schemas.openxmlformats.org/officeDocument/2006/relationships/slide" Target="/ppt/slides/slide11.xml" Id="R3766671daee54ff1" /><Relationship Type="http://schemas.openxmlformats.org/officeDocument/2006/relationships/slide" Target="/ppt/slides/slide12.xml" Id="R778c09f4de164b6f" /><Relationship Type="http://schemas.openxmlformats.org/officeDocument/2006/relationships/slide" Target="/ppt/slides/slide13.xml" Id="R214f01032c444115" /><Relationship Type="http://schemas.openxmlformats.org/officeDocument/2006/relationships/slide" Target="/ppt/slides/slide14.xml" Id="R82f09a1281e74d76" /><Relationship Type="http://schemas.openxmlformats.org/officeDocument/2006/relationships/slide" Target="/ppt/slides/slide15.xml" Id="Re5fe846500e44a4c" /><Relationship Type="http://schemas.openxmlformats.org/officeDocument/2006/relationships/slide" Target="/ppt/slides/slide16.xml" Id="R6bcd1135ae7c4cd1" /><Relationship Type="http://schemas.openxmlformats.org/officeDocument/2006/relationships/slide" Target="/ppt/slides/slide17.xml" Id="Rd0a89c37bde14d2f" /><Relationship Type="http://schemas.openxmlformats.org/officeDocument/2006/relationships/slide" Target="/ppt/slides/slide18.xml" Id="R3f6e87a4cc0147df" /><Relationship Type="http://schemas.openxmlformats.org/officeDocument/2006/relationships/slide" Target="/ppt/slides/slide19.xml" Id="Rdd250459d44f4865" /><Relationship Type="http://schemas.openxmlformats.org/officeDocument/2006/relationships/slide" Target="/ppt/slides/slide20.xml" Id="R4392cde1f90944ae" /><Relationship Type="http://schemas.openxmlformats.org/officeDocument/2006/relationships/slide" Target="/ppt/slides/slide21.xml" Id="R56c7f2337f924232" /><Relationship Type="http://schemas.openxmlformats.org/officeDocument/2006/relationships/slide" Target="/ppt/slides/slide22.xml" Id="R0c12fc937f964a7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7443cee48504d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547c7e619ef418a" /><Relationship Type="http://schemas.openxmlformats.org/officeDocument/2006/relationships/notesMaster" Target="/ppt/notesMasters/notesMaster1.xml" Id="R55c0cc05b7db4d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e5363bc5d542be" /><Relationship Type="http://schemas.openxmlformats.org/officeDocument/2006/relationships/notesMaster" Target="/ppt/notesMasters/notesMaster1.xml" Id="R2033cc5bc73b407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31aeca4208d47b1" /><Relationship Type="http://schemas.openxmlformats.org/officeDocument/2006/relationships/notesMaster" Target="/ppt/notesMasters/notesMaster1.xml" Id="R4e30f8e1a9bc441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a2fd2215a744239" /><Relationship Type="http://schemas.openxmlformats.org/officeDocument/2006/relationships/notesMaster" Target="/ppt/notesMasters/notesMaster1.xml" Id="R7f736560985442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e3f453a57a448ab" /><Relationship Type="http://schemas.openxmlformats.org/officeDocument/2006/relationships/notesMaster" Target="/ppt/notesMasters/notesMaster1.xml" Id="Redba5e82f84c47f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6870f80dcf4426f" /><Relationship Type="http://schemas.openxmlformats.org/officeDocument/2006/relationships/notesMaster" Target="/ppt/notesMasters/notesMaster1.xml" Id="Rcd856d931aa440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84cb41d4f3247bc" /><Relationship Type="http://schemas.openxmlformats.org/officeDocument/2006/relationships/notesMaster" Target="/ppt/notesMasters/notesMaster1.xml" Id="R9dd507b9953d42d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22fe036068a4b9d" /><Relationship Type="http://schemas.openxmlformats.org/officeDocument/2006/relationships/notesMaster" Target="/ppt/notesMasters/notesMaster1.xml" Id="R1574226ca74d4ac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11d81bcdcda4690" /><Relationship Type="http://schemas.openxmlformats.org/officeDocument/2006/relationships/notesMaster" Target="/ppt/notesMasters/notesMaster1.xml" Id="Rf7c4b6a06f23489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b6d09f2af2b4d7f" /><Relationship Type="http://schemas.openxmlformats.org/officeDocument/2006/relationships/notesMaster" Target="/ppt/notesMasters/notesMaster1.xml" Id="R3d95bb7e131e489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038426ce6dc4f23" /><Relationship Type="http://schemas.openxmlformats.org/officeDocument/2006/relationships/notesMaster" Target="/ppt/notesMasters/notesMaster1.xml" Id="R711abfadb66344c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dc9727ac4a04225" /><Relationship Type="http://schemas.openxmlformats.org/officeDocument/2006/relationships/notesMaster" Target="/ppt/notesMasters/notesMaster1.xml" Id="Rc158b235047043e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01927a855b24ae8" /><Relationship Type="http://schemas.openxmlformats.org/officeDocument/2006/relationships/notesMaster" Target="/ppt/notesMasters/notesMaster1.xml" Id="R6e2fea8ccca1458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92cb1dc4bb94b1e" /><Relationship Type="http://schemas.openxmlformats.org/officeDocument/2006/relationships/notesMaster" Target="/ppt/notesMasters/notesMaster1.xml" Id="R04f3f69d544a4b2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5b115c2f3b54461" /><Relationship Type="http://schemas.openxmlformats.org/officeDocument/2006/relationships/notesMaster" Target="/ppt/notesMasters/notesMaster1.xml" Id="R4b15f26e6484449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664455a4cd74d15" /><Relationship Type="http://schemas.openxmlformats.org/officeDocument/2006/relationships/notesMaster" Target="/ppt/notesMasters/notesMaster1.xml" Id="Rdf5c02b3066845b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a2c587cb6a94956" /><Relationship Type="http://schemas.openxmlformats.org/officeDocument/2006/relationships/notesMaster" Target="/ppt/notesMasters/notesMaster1.xml" Id="Red9627280097483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f1e6c3dff034855" /><Relationship Type="http://schemas.openxmlformats.org/officeDocument/2006/relationships/notesMaster" Target="/ppt/notesMasters/notesMaster1.xml" Id="R7cbb17b891f340c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939b4dd84e448e1" /><Relationship Type="http://schemas.openxmlformats.org/officeDocument/2006/relationships/notesMaster" Target="/ppt/notesMasters/notesMaster1.xml" Id="R6e572e1f1fc340d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8079bd70cde4eed" /><Relationship Type="http://schemas.openxmlformats.org/officeDocument/2006/relationships/notesMaster" Target="/ppt/notesMasters/notesMaster1.xml" Id="Rd33ad4004dee44c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502c5309a204bc3" /><Relationship Type="http://schemas.openxmlformats.org/officeDocument/2006/relationships/notesMaster" Target="/ppt/notesMasters/notesMaster1.xml" Id="R9c63ba6709f149c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242d5126f8644f0" /><Relationship Type="http://schemas.openxmlformats.org/officeDocument/2006/relationships/notesMaster" Target="/ppt/notesMasters/notesMaster1.xml" Id="Rb752c117de504c0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29efb8740643b4" /><Relationship Type="http://schemas.openxmlformats.org/officeDocument/2006/relationships/image" Target="/ppt/media/image.png" Id="Re4daeac085b54568" /><Relationship Type="http://schemas.openxmlformats.org/officeDocument/2006/relationships/image" Target="/ppt/media/image2.png" Id="Ra7c1ba58c2ea4acf" /><Relationship Type="http://schemas.openxmlformats.org/officeDocument/2006/relationships/image" Target="/ppt/media/image.jpeg" Id="Rd332786572d544a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06e6e0b5d74f5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4daeac085b5456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7c1ba58c2ea4ac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32786572d544a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a93f972fe84864" /><Relationship Type="http://schemas.openxmlformats.org/officeDocument/2006/relationships/slideLayout" Target="/ppt/slideLayouts/slideLayout1.xml" Id="Ra6e55108303d4b53" /><Relationship Type="http://schemas.openxmlformats.org/officeDocument/2006/relationships/slideLayout" Target="/ppt/slideLayouts/slideLayout2.xml" Id="R39e87c0cf282487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6e55108303d4b53"/>
    <p:sldLayoutId xmlns:r="http://schemas.openxmlformats.org/officeDocument/2006/relationships" id="2147483650" r:id="R39e87c0cf282487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1d820a4ae24484" /><Relationship Type="http://schemas.openxmlformats.org/officeDocument/2006/relationships/notesSlide" Target="/ppt/notesSlides/notesSlide1.xml" Id="R9250d46c955545e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9b20a0e8e94f94" /><Relationship Type="http://schemas.openxmlformats.org/officeDocument/2006/relationships/notesSlide" Target="/ppt/notesSlides/notesSlide2.xml" Id="Ra9aef9ed8eb44d1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cae968cba346c5" /><Relationship Type="http://schemas.openxmlformats.org/officeDocument/2006/relationships/notesSlide" Target="/ppt/notesSlides/notesSlide3.xml" Id="Rc24622c68dab40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ae97a8bfb549bf" /><Relationship Type="http://schemas.openxmlformats.org/officeDocument/2006/relationships/notesSlide" Target="/ppt/notesSlides/notesSlide4.xml" Id="Rc195fc289e2f47b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0eecc4fe0e424f" /><Relationship Type="http://schemas.openxmlformats.org/officeDocument/2006/relationships/notesSlide" Target="/ppt/notesSlides/notesSlide5.xml" Id="Re5cfb117ecc949a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a22523dc964489" /><Relationship Type="http://schemas.openxmlformats.org/officeDocument/2006/relationships/notesSlide" Target="/ppt/notesSlides/notesSlide6.xml" Id="R3f72568824ed4a4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95c37812a84fe9" /><Relationship Type="http://schemas.openxmlformats.org/officeDocument/2006/relationships/notesSlide" Target="/ppt/notesSlides/notesSlide7.xml" Id="R246a9be83c964c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5fb3cccaab4df5" /><Relationship Type="http://schemas.openxmlformats.org/officeDocument/2006/relationships/notesSlide" Target="/ppt/notesSlides/notesSlide8.xml" Id="R870c6f23368249e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7420870e674fed" /><Relationship Type="http://schemas.openxmlformats.org/officeDocument/2006/relationships/notesSlide" Target="/ppt/notesSlides/notesSlide9.xml" Id="R2bc5c0be5bc4448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8841d8b81e404a" /><Relationship Type="http://schemas.openxmlformats.org/officeDocument/2006/relationships/notesSlide" Target="/ppt/notesSlides/notesSlide10.xml" Id="R3d40a085e4ce403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5eeabf66bf4f3a" /><Relationship Type="http://schemas.openxmlformats.org/officeDocument/2006/relationships/notesSlide" Target="/ppt/notesSlides/notesSlide11.xml" Id="R6acf5ef977fd49a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c11dc5d0c0433d" /><Relationship Type="http://schemas.openxmlformats.org/officeDocument/2006/relationships/notesSlide" Target="/ppt/notesSlides/notesSlide12.xml" Id="R2859e64ee65a4fc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09a39d034240f5" /><Relationship Type="http://schemas.openxmlformats.org/officeDocument/2006/relationships/notesSlide" Target="/ppt/notesSlides/notesSlide13.xml" Id="Rd028bcf511394c2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f93d659b8649cd" /><Relationship Type="http://schemas.openxmlformats.org/officeDocument/2006/relationships/notesSlide" Target="/ppt/notesSlides/notesSlide14.xml" Id="R0798e90181fe4d9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93a3ad5615469f" /><Relationship Type="http://schemas.openxmlformats.org/officeDocument/2006/relationships/notesSlide" Target="/ppt/notesSlides/notesSlide15.xml" Id="R8214601a098c4a6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28ffa7d28f4d8f" /><Relationship Type="http://schemas.openxmlformats.org/officeDocument/2006/relationships/notesSlide" Target="/ppt/notesSlides/notesSlide16.xml" Id="R359a500d9d0e491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fed6821e514f63" /><Relationship Type="http://schemas.openxmlformats.org/officeDocument/2006/relationships/notesSlide" Target="/ppt/notesSlides/notesSlide17.xml" Id="Rab44aa77309c419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b22ff63e974b62" /><Relationship Type="http://schemas.openxmlformats.org/officeDocument/2006/relationships/notesSlide" Target="/ppt/notesSlides/notesSlide18.xml" Id="Rf20ed703d9a044c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638ab1b9304e59" /><Relationship Type="http://schemas.openxmlformats.org/officeDocument/2006/relationships/notesSlide" Target="/ppt/notesSlides/notesSlide19.xml" Id="R1075bd5ec8dc423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cea1cf2819486d" /><Relationship Type="http://schemas.openxmlformats.org/officeDocument/2006/relationships/notesSlide" Target="/ppt/notesSlides/notesSlide20.xml" Id="R4e91fb1b13cd4c5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2a2217b90a435b" /><Relationship Type="http://schemas.openxmlformats.org/officeDocument/2006/relationships/notesSlide" Target="/ppt/notesSlides/notesSlide21.xml" Id="Rdd24646ed6cf45c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53fed1e1774971" /><Relationship Type="http://schemas.openxmlformats.org/officeDocument/2006/relationships/notesSlide" Target="/ppt/notesSlides/notesSlide22.xml" Id="R63ccaa833ee847c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John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4:1  |  1 John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親愛的[弟兄]啊，一切的靈，你們不可都信，總要試驗那些靈是出於神的不是，因為世上有許多假先知已經出來了。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Beloved, believe not every spirit, but try the spirits whether they are of God: because many false prophets are gone out into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4:2  |  1 John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凡靈認耶穌基督是成了肉身來的，就是出於神的；從此你們可以認出神的靈來。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Hereby know ye the Spirit of God: Every spirit that confesseth that Jesus Christ is come in the flesh is of God: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4:3  |  1 John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凡靈不認耶穌，就不是出於神，這是那敵基督者的靈。你們從前聽見他要來，現在已經在世上了。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every spirit that confesseth not that Jesus Christ is come in the flesh is not of God: and this is that spirit of antichrist, whereof ye have heard that it should come; and even now already is it in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4:4  |  1 John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小子們哪，你們是屬神的，並且勝了他們；因為那在你們裏面的，比那在世界上的更大。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are of God, little children, and have overcome them: because greater is he that is in you, than he that is in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4:5  |  1 John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他們是屬世界的，所以論世界的事，世人也聽從他們。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of the world: therefore speak they of the world, and the world heareth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4:6  |  1 John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我們是屬神的，認識神的就聽從我們；不屬神的就不聽從我們。從此我們可以認出真理的靈和謬妄的靈來。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are of God: he that knoweth God heareth us; he that is not of God heareth not us. Hereby know we the spirit of truth, and the spirit of error.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4:7  |  1 John 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親愛的[弟兄]啊，我們應當彼此相愛，因為愛是從神來的。凡有愛心的，都是由神而生，並且認識神。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Beloved, let us love one another: for love is of God; and every one that loveth is born of God, and knoweth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4:8  |  1 John 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沒有愛心的，就不認識神，因為神就是愛。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loveth not knoweth not God; for God is love.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4:9  |  1 John 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神差他獨生子到世間來，使我們藉着他得生，神愛我們的心在此就顯明了。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this was manifested the love of God toward us, because that God sent his only begotten Son into the world, that we might live through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4:10  |  1 John 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不是我們愛神，乃是神愛我們，差他的兒子為我們的罪作了挽回祭，這就是愛了。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Herein is love, not that we loved God, but that he loved us, and sent his Son to be the propitiation for our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4:11  |  1 John 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親愛的[弟兄]啊，神既是這樣愛我們，我們也當彼此相愛。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Beloved, if God so loved us, we ought also to love one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4:12  |  1 John 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從來沒有人見過神，我們若彼此相愛，神就住在我們裏面，愛他的心在我們裏面得以完全了。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 man hath seen God at any time. If we love one another, God dwelleth in us, and his love is perfected in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4:13  |  1 John 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神將他的靈賜給我們，從此就知道我們是住在他裏面，他也住在我們裏面。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Hereby know we that we dwell in him, and he in us, because he hath given us of his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4:14  |  1 John 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父差子作世人的救主；這是我們所看見且作見證的。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we have seen and do testify that the Father sent the Son to be the Saviour of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4:15  |  1 John 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凡認耶穌為神兒子的，神就住在他裏面，他也住在神裏面。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Whosoever shall confess that Jesus is the Son of God, God dwelleth in him, and he in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4:16  |  1 John 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神愛我們的心，我們也知道也信。 神就是愛；住在愛裏面的，就是住在神裏面，神也住在他裏面。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we have known and believed the love that God hath to us. God is love; and he that dwelleth in love dwelleth in God, and God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4:17  |  1 John 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這樣，愛在我們裏面得以完全，我們就可以在審判的日子坦然無懼。因為他如何，我們在這世上也如何。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Herein is our love made perfect, that we may have boldness in the day of judgment: because as he is, so are we in this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4:18  |  1 John 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愛裏沒有懼怕；愛既完全，就把懼怕除去。因為懼怕裏含着刑罰，懼怕的人在愛裏未得完全。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no fear in love; but perfect love casteth out fear: because fear hath torment. He that feareth is not made perfect in love.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4:19  |  1 John 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我們愛，因為神先愛我們。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love him, because he first loved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4:20  |  1 John 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人若說「我愛神」，卻恨他的弟兄，就是說謊話的；不愛他所看見的弟兄，就不能愛沒有看見的神。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 man say, I love God, and hateth his brother, he is a liar: for he that loveth not his brother whom he hath seen, how can he love God whom he hath not seen?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4:21  |  1 John 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愛神的，也當愛弟兄，這是我們從神所受的命令。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this commandment have we from him, That he who loveth God love his brother also.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2026-08-30T06:46:03.0290000Z</dcterms:created>
  <dcterms:modified xsi:type="dcterms:W3CDTF">2026-08-30T06:46:03.0290000Z</dcterms:modified>
</coreProperties>
</file>