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831c83a94594a15" /><Relationship Type="http://schemas.openxmlformats.org/officeDocument/2006/relationships/extended-properties" Target="/docProps/app.xml" Id="R1b5fd75dc5aa424a" /><Relationship Type="http://schemas.openxmlformats.org/officeDocument/2006/relationships/officeDocument" Target="/ppt/presentation.xml" Id="R1256794bef154da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cb5e6024a1d4dd2"/>
  </p:sldMasterIdLst>
  <p:notesMasterIdLst>
    <p:notesMasterId xmlns:r="http://schemas.openxmlformats.org/officeDocument/2006/relationships" r:id="R883fa9d1f11d4072"/>
  </p:notesMasterIdLst>
  <p:sldIdLst>
    <p:sldId xmlns:r="http://schemas.openxmlformats.org/officeDocument/2006/relationships" id="256" r:id="R602375cc752845e4"/>
    <p:sldId xmlns:r="http://schemas.openxmlformats.org/officeDocument/2006/relationships" id="257" r:id="R9255ba734efb4767"/>
    <p:sldId xmlns:r="http://schemas.openxmlformats.org/officeDocument/2006/relationships" id="258" r:id="R13c21e1face74870"/>
    <p:sldId xmlns:r="http://schemas.openxmlformats.org/officeDocument/2006/relationships" id="259" r:id="Ra4dcc589f79142d3"/>
    <p:sldId xmlns:r="http://schemas.openxmlformats.org/officeDocument/2006/relationships" id="260" r:id="R7bc6e621f2564b40"/>
    <p:sldId xmlns:r="http://schemas.openxmlformats.org/officeDocument/2006/relationships" id="261" r:id="R0cbb76110d594e6e"/>
    <p:sldId xmlns:r="http://schemas.openxmlformats.org/officeDocument/2006/relationships" id="262" r:id="Rf762e7b28f2e46ec"/>
    <p:sldId xmlns:r="http://schemas.openxmlformats.org/officeDocument/2006/relationships" id="263" r:id="R800cf7e5b7d04b9d"/>
    <p:sldId xmlns:r="http://schemas.openxmlformats.org/officeDocument/2006/relationships" id="264" r:id="Rc46760c841324708"/>
    <p:sldId xmlns:r="http://schemas.openxmlformats.org/officeDocument/2006/relationships" id="265" r:id="Ra48491beb79a4f71"/>
    <p:sldId xmlns:r="http://schemas.openxmlformats.org/officeDocument/2006/relationships" id="266" r:id="Rb1e234ce198e429e"/>
    <p:sldId xmlns:r="http://schemas.openxmlformats.org/officeDocument/2006/relationships" id="267" r:id="Rd70c2565945b4a99"/>
    <p:sldId xmlns:r="http://schemas.openxmlformats.org/officeDocument/2006/relationships" id="268" r:id="Ra282e9ff2c5449c7"/>
    <p:sldId xmlns:r="http://schemas.openxmlformats.org/officeDocument/2006/relationships" id="269" r:id="Re1fcee1b589c4d50"/>
    <p:sldId xmlns:r="http://schemas.openxmlformats.org/officeDocument/2006/relationships" id="270" r:id="R079415c5fe1d43b0"/>
    <p:sldId xmlns:r="http://schemas.openxmlformats.org/officeDocument/2006/relationships" id="271" r:id="Rb982b7c2eecb4a1a"/>
    <p:sldId xmlns:r="http://schemas.openxmlformats.org/officeDocument/2006/relationships" id="272" r:id="Rea796fb0c65445e6"/>
    <p:sldId xmlns:r="http://schemas.openxmlformats.org/officeDocument/2006/relationships" id="273" r:id="Rd38539c95db44706"/>
    <p:sldId xmlns:r="http://schemas.openxmlformats.org/officeDocument/2006/relationships" id="274" r:id="Ra7020f2b88734400"/>
    <p:sldId xmlns:r="http://schemas.openxmlformats.org/officeDocument/2006/relationships" id="275" r:id="R5c58fd947f404478"/>
    <p:sldId xmlns:r="http://schemas.openxmlformats.org/officeDocument/2006/relationships" id="276" r:id="Rabdf60df4814467f"/>
    <p:sldId xmlns:r="http://schemas.openxmlformats.org/officeDocument/2006/relationships" id="277" r:id="R0bfb68cc67414607"/>
    <p:sldId xmlns:r="http://schemas.openxmlformats.org/officeDocument/2006/relationships" id="278" r:id="R7223e440923c4316"/>
    <p:sldId xmlns:r="http://schemas.openxmlformats.org/officeDocument/2006/relationships" id="279" r:id="R1db5f76a85f74f03"/>
    <p:sldId xmlns:r="http://schemas.openxmlformats.org/officeDocument/2006/relationships" id="280" r:id="R2c10c0611d0f4067"/>
    <p:sldId xmlns:r="http://schemas.openxmlformats.org/officeDocument/2006/relationships" id="281" r:id="Rb6c186ad9e154bc0"/>
    <p:sldId xmlns:r="http://schemas.openxmlformats.org/officeDocument/2006/relationships" id="282" r:id="R52a76696a5c345e1"/>
    <p:sldId xmlns:r="http://schemas.openxmlformats.org/officeDocument/2006/relationships" id="283" r:id="Rb3b5622915714b5d"/>
    <p:sldId xmlns:r="http://schemas.openxmlformats.org/officeDocument/2006/relationships" id="284" r:id="R21de6346f8684b29"/>
    <p:sldId xmlns:r="http://schemas.openxmlformats.org/officeDocument/2006/relationships" id="285" r:id="Ra4f1b137743040db"/>
    <p:sldId xmlns:r="http://schemas.openxmlformats.org/officeDocument/2006/relationships" id="286" r:id="Rb2026dd8fc844626"/>
    <p:sldId xmlns:r="http://schemas.openxmlformats.org/officeDocument/2006/relationships" id="287" r:id="R24814dfd9f3340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6c5c69bb334406" /><Relationship Type="http://schemas.openxmlformats.org/officeDocument/2006/relationships/slideMaster" Target="/ppt/slideMasters/slideMaster1.xml" Id="R0cb5e6024a1d4dd2" /><Relationship Type="http://schemas.openxmlformats.org/officeDocument/2006/relationships/notesMaster" Target="/ppt/notesMasters/notesMaster1.xml" Id="R883fa9d1f11d4072" /><Relationship Type="http://schemas.openxmlformats.org/officeDocument/2006/relationships/presProps" Target="/ppt/presProps.xml" Id="Rc71306dd385346dc" /><Relationship Type="http://schemas.openxmlformats.org/officeDocument/2006/relationships/tableStyles" Target="/ppt/tableStyles.xml" Id="R978353cd63ab43d6" /><Relationship Type="http://schemas.openxmlformats.org/officeDocument/2006/relationships/slide" Target="/ppt/slides/slide1.xml" Id="R602375cc752845e4" /><Relationship Type="http://schemas.openxmlformats.org/officeDocument/2006/relationships/slide" Target="/ppt/slides/slide2.xml" Id="R9255ba734efb4767" /><Relationship Type="http://schemas.openxmlformats.org/officeDocument/2006/relationships/slide" Target="/ppt/slides/slide3.xml" Id="R13c21e1face74870" /><Relationship Type="http://schemas.openxmlformats.org/officeDocument/2006/relationships/slide" Target="/ppt/slides/slide4.xml" Id="Ra4dcc589f79142d3" /><Relationship Type="http://schemas.openxmlformats.org/officeDocument/2006/relationships/slide" Target="/ppt/slides/slide5.xml" Id="R7bc6e621f2564b40" /><Relationship Type="http://schemas.openxmlformats.org/officeDocument/2006/relationships/slide" Target="/ppt/slides/slide6.xml" Id="R0cbb76110d594e6e" /><Relationship Type="http://schemas.openxmlformats.org/officeDocument/2006/relationships/slide" Target="/ppt/slides/slide7.xml" Id="Rf762e7b28f2e46ec" /><Relationship Type="http://schemas.openxmlformats.org/officeDocument/2006/relationships/slide" Target="/ppt/slides/slide8.xml" Id="R800cf7e5b7d04b9d" /><Relationship Type="http://schemas.openxmlformats.org/officeDocument/2006/relationships/slide" Target="/ppt/slides/slide9.xml" Id="Rc46760c841324708" /><Relationship Type="http://schemas.openxmlformats.org/officeDocument/2006/relationships/slide" Target="/ppt/slides/slide10.xml" Id="Ra48491beb79a4f71" /><Relationship Type="http://schemas.openxmlformats.org/officeDocument/2006/relationships/slide" Target="/ppt/slides/slide11.xml" Id="Rb1e234ce198e429e" /><Relationship Type="http://schemas.openxmlformats.org/officeDocument/2006/relationships/slide" Target="/ppt/slides/slide12.xml" Id="Rd70c2565945b4a99" /><Relationship Type="http://schemas.openxmlformats.org/officeDocument/2006/relationships/slide" Target="/ppt/slides/slide13.xml" Id="Ra282e9ff2c5449c7" /><Relationship Type="http://schemas.openxmlformats.org/officeDocument/2006/relationships/slide" Target="/ppt/slides/slide14.xml" Id="Re1fcee1b589c4d50" /><Relationship Type="http://schemas.openxmlformats.org/officeDocument/2006/relationships/slide" Target="/ppt/slides/slide15.xml" Id="R079415c5fe1d43b0" /><Relationship Type="http://schemas.openxmlformats.org/officeDocument/2006/relationships/slide" Target="/ppt/slides/slide16.xml" Id="Rb982b7c2eecb4a1a" /><Relationship Type="http://schemas.openxmlformats.org/officeDocument/2006/relationships/slide" Target="/ppt/slides/slide17.xml" Id="Rea796fb0c65445e6" /><Relationship Type="http://schemas.openxmlformats.org/officeDocument/2006/relationships/slide" Target="/ppt/slides/slide18.xml" Id="Rd38539c95db44706" /><Relationship Type="http://schemas.openxmlformats.org/officeDocument/2006/relationships/slide" Target="/ppt/slides/slide19.xml" Id="Ra7020f2b88734400" /><Relationship Type="http://schemas.openxmlformats.org/officeDocument/2006/relationships/slide" Target="/ppt/slides/slide20.xml" Id="R5c58fd947f404478" /><Relationship Type="http://schemas.openxmlformats.org/officeDocument/2006/relationships/slide" Target="/ppt/slides/slide21.xml" Id="Rabdf60df4814467f" /><Relationship Type="http://schemas.openxmlformats.org/officeDocument/2006/relationships/slide" Target="/ppt/slides/slide22.xml" Id="R0bfb68cc67414607" /><Relationship Type="http://schemas.openxmlformats.org/officeDocument/2006/relationships/slide" Target="/ppt/slides/slide23.xml" Id="R7223e440923c4316" /><Relationship Type="http://schemas.openxmlformats.org/officeDocument/2006/relationships/slide" Target="/ppt/slides/slide24.xml" Id="R1db5f76a85f74f03" /><Relationship Type="http://schemas.openxmlformats.org/officeDocument/2006/relationships/slide" Target="/ppt/slides/slide25.xml" Id="R2c10c0611d0f4067" /><Relationship Type="http://schemas.openxmlformats.org/officeDocument/2006/relationships/slide" Target="/ppt/slides/slide26.xml" Id="Rb6c186ad9e154bc0" /><Relationship Type="http://schemas.openxmlformats.org/officeDocument/2006/relationships/slide" Target="/ppt/slides/slide27.xml" Id="R52a76696a5c345e1" /><Relationship Type="http://schemas.openxmlformats.org/officeDocument/2006/relationships/slide" Target="/ppt/slides/slide28.xml" Id="Rb3b5622915714b5d" /><Relationship Type="http://schemas.openxmlformats.org/officeDocument/2006/relationships/slide" Target="/ppt/slides/slide29.xml" Id="R21de6346f8684b29" /><Relationship Type="http://schemas.openxmlformats.org/officeDocument/2006/relationships/slide" Target="/ppt/slides/slide30.xml" Id="Ra4f1b137743040db" /><Relationship Type="http://schemas.openxmlformats.org/officeDocument/2006/relationships/slide" Target="/ppt/slides/slide31.xml" Id="Rb2026dd8fc844626" /><Relationship Type="http://schemas.openxmlformats.org/officeDocument/2006/relationships/slide" Target="/ppt/slides/slide32.xml" Id="R24814dfd9f3340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6b206e0edf64b0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64d5561d1aa4e8d" /><Relationship Type="http://schemas.openxmlformats.org/officeDocument/2006/relationships/notesMaster" Target="/ppt/notesMasters/notesMaster1.xml" Id="R28f514fed79546b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d875b9775b4a29" /><Relationship Type="http://schemas.openxmlformats.org/officeDocument/2006/relationships/notesMaster" Target="/ppt/notesMasters/notesMaster1.xml" Id="R1d052915d99142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5a2e9a4e6924f3c" /><Relationship Type="http://schemas.openxmlformats.org/officeDocument/2006/relationships/notesMaster" Target="/ppt/notesMasters/notesMaster1.xml" Id="R8ac92cddfcd6457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e97e2d849f74ba8" /><Relationship Type="http://schemas.openxmlformats.org/officeDocument/2006/relationships/notesMaster" Target="/ppt/notesMasters/notesMaster1.xml" Id="Rdb98a3c4a768498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0fbcbf3480f4aee" /><Relationship Type="http://schemas.openxmlformats.org/officeDocument/2006/relationships/notesMaster" Target="/ppt/notesMasters/notesMaster1.xml" Id="R2ffe725c78ed4e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81e0fee05734793" /><Relationship Type="http://schemas.openxmlformats.org/officeDocument/2006/relationships/notesMaster" Target="/ppt/notesMasters/notesMaster1.xml" Id="R1c0889b6079c4a7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6cdf0f4ebef4ee5" /><Relationship Type="http://schemas.openxmlformats.org/officeDocument/2006/relationships/notesMaster" Target="/ppt/notesMasters/notesMaster1.xml" Id="R149fefbc51704ef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df7a44b15fb64b6b" /><Relationship Type="http://schemas.openxmlformats.org/officeDocument/2006/relationships/notesMaster" Target="/ppt/notesMasters/notesMaster1.xml" Id="R652ae119ace24b6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79bfab6281042ca" /><Relationship Type="http://schemas.openxmlformats.org/officeDocument/2006/relationships/notesMaster" Target="/ppt/notesMasters/notesMaster1.xml" Id="R49bad1a99d9348d7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09b7a14f09645bb" /><Relationship Type="http://schemas.openxmlformats.org/officeDocument/2006/relationships/notesMaster" Target="/ppt/notesMasters/notesMaster1.xml" Id="R97ca0e0b59264b1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58d1a28e6d466b" /><Relationship Type="http://schemas.openxmlformats.org/officeDocument/2006/relationships/notesMaster" Target="/ppt/notesMasters/notesMaster1.xml" Id="R9dc7b5b00104408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eec0ce2683646b8" /><Relationship Type="http://schemas.openxmlformats.org/officeDocument/2006/relationships/notesMaster" Target="/ppt/notesMasters/notesMaster1.xml" Id="R15fa5fdf3f134eaa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86395f49e684b46" /><Relationship Type="http://schemas.openxmlformats.org/officeDocument/2006/relationships/notesMaster" Target="/ppt/notesMasters/notesMaster1.xml" Id="R82c8c5ec36ac4f0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2a6723f1925498a" /><Relationship Type="http://schemas.openxmlformats.org/officeDocument/2006/relationships/notesMaster" Target="/ppt/notesMasters/notesMaster1.xml" Id="Rdc5c0e3cb56c4e4f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be76b0ab49a4bc2" /><Relationship Type="http://schemas.openxmlformats.org/officeDocument/2006/relationships/notesMaster" Target="/ppt/notesMasters/notesMaster1.xml" Id="R84bfc913c5d2491b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b2efa0c7783446f" /><Relationship Type="http://schemas.openxmlformats.org/officeDocument/2006/relationships/notesMaster" Target="/ppt/notesMasters/notesMaster1.xml" Id="R16c2972d7df8474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761cfbc1dda40ff" /><Relationship Type="http://schemas.openxmlformats.org/officeDocument/2006/relationships/notesMaster" Target="/ppt/notesMasters/notesMaster1.xml" Id="Rbac329dd22f54e96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42e1256a84944ed" /><Relationship Type="http://schemas.openxmlformats.org/officeDocument/2006/relationships/notesMaster" Target="/ppt/notesMasters/notesMaster1.xml" Id="Rfd6d62646110499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9ba7914b0034b67" /><Relationship Type="http://schemas.openxmlformats.org/officeDocument/2006/relationships/notesMaster" Target="/ppt/notesMasters/notesMaster1.xml" Id="R8541d40cf5804ea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80a2d494ab942b7" /><Relationship Type="http://schemas.openxmlformats.org/officeDocument/2006/relationships/notesMaster" Target="/ppt/notesMasters/notesMaster1.xml" Id="Reac8c25b6d604ccb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053eb42c27c4ba8" /><Relationship Type="http://schemas.openxmlformats.org/officeDocument/2006/relationships/notesMaster" Target="/ppt/notesMasters/notesMaster1.xml" Id="Rfd471522c3d3479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6a3408df3484a8c" /><Relationship Type="http://schemas.openxmlformats.org/officeDocument/2006/relationships/notesMaster" Target="/ppt/notesMasters/notesMaster1.xml" Id="R08029828345e4a7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c6be899a7064622" /><Relationship Type="http://schemas.openxmlformats.org/officeDocument/2006/relationships/notesMaster" Target="/ppt/notesMasters/notesMaster1.xml" Id="R2c8f8b37db99461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7125da593aa842be" /><Relationship Type="http://schemas.openxmlformats.org/officeDocument/2006/relationships/notesMaster" Target="/ppt/notesMasters/notesMaster1.xml" Id="R012b6174c3584a6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93a781cebbf4c86" /><Relationship Type="http://schemas.openxmlformats.org/officeDocument/2006/relationships/notesMaster" Target="/ppt/notesMasters/notesMaster1.xml" Id="Rdede98339a9c41e2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be24512357e47ea" /><Relationship Type="http://schemas.openxmlformats.org/officeDocument/2006/relationships/notesMaster" Target="/ppt/notesMasters/notesMaster1.xml" Id="Ra497137e7c0d463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d10b42b6f27f44a4" /><Relationship Type="http://schemas.openxmlformats.org/officeDocument/2006/relationships/notesMaster" Target="/ppt/notesMasters/notesMaster1.xml" Id="R833478db13194c9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4b2156fa5754d14" /><Relationship Type="http://schemas.openxmlformats.org/officeDocument/2006/relationships/notesMaster" Target="/ppt/notesMasters/notesMaster1.xml" Id="R476f20090420430d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49b346e05bb440b5" /><Relationship Type="http://schemas.openxmlformats.org/officeDocument/2006/relationships/notesMaster" Target="/ppt/notesMasters/notesMaster1.xml" Id="Re904a768c7b343b4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805ead1a98084312" /><Relationship Type="http://schemas.openxmlformats.org/officeDocument/2006/relationships/notesMaster" Target="/ppt/notesMasters/notesMaster1.xml" Id="R5b08512b6cce4114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1b992c1355894fb8" /><Relationship Type="http://schemas.openxmlformats.org/officeDocument/2006/relationships/notesMaster" Target="/ppt/notesMasters/notesMaster1.xml" Id="R160d2296216a4386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63cad52062784b0d" /><Relationship Type="http://schemas.openxmlformats.org/officeDocument/2006/relationships/notesMaster" Target="/ppt/notesMasters/notesMaster1.xml" Id="R4bb37d75b549414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3615d233584995" /><Relationship Type="http://schemas.openxmlformats.org/officeDocument/2006/relationships/image" Target="/ppt/media/image.png" Id="Rf8e686544c944d85" /><Relationship Type="http://schemas.openxmlformats.org/officeDocument/2006/relationships/image" Target="/ppt/media/image2.png" Id="R9fe9541d266c4f3c" /><Relationship Type="http://schemas.openxmlformats.org/officeDocument/2006/relationships/image" Target="/ppt/media/image.jpeg" Id="R22b4a187edfe425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004695aa16049a3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8e686544c944d85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fe9541d266c4f3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b4a187edfe425d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b0d0ee4176f40bd" /><Relationship Type="http://schemas.openxmlformats.org/officeDocument/2006/relationships/slideLayout" Target="/ppt/slideLayouts/slideLayout1.xml" Id="R42db2ad053234fb3" /><Relationship Type="http://schemas.openxmlformats.org/officeDocument/2006/relationships/slideLayout" Target="/ppt/slideLayouts/slideLayout2.xml" Id="Rbdc2d00f803d4d2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2db2ad053234fb3"/>
    <p:sldLayoutId xmlns:r="http://schemas.openxmlformats.org/officeDocument/2006/relationships" id="2147483650" r:id="Rbdc2d00f803d4d2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2ad37af4a4545c6" /><Relationship Type="http://schemas.openxmlformats.org/officeDocument/2006/relationships/notesSlide" Target="/ppt/notesSlides/notesSlide1.xml" Id="Re58b447cabb14a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d6b72fea2cb408e" /><Relationship Type="http://schemas.openxmlformats.org/officeDocument/2006/relationships/notesSlide" Target="/ppt/notesSlides/notesSlide2.xml" Id="Rbcdca2540942474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615f25027f4275" /><Relationship Type="http://schemas.openxmlformats.org/officeDocument/2006/relationships/notesSlide" Target="/ppt/notesSlides/notesSlide3.xml" Id="Rbb679d0637434a5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88f12bd5be48df" /><Relationship Type="http://schemas.openxmlformats.org/officeDocument/2006/relationships/notesSlide" Target="/ppt/notesSlides/notesSlide4.xml" Id="R4ab97fb64e1848f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6044cbf65840f5" /><Relationship Type="http://schemas.openxmlformats.org/officeDocument/2006/relationships/notesSlide" Target="/ppt/notesSlides/notesSlide5.xml" Id="R55d3890dfac245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d4f28f69d5a41ef" /><Relationship Type="http://schemas.openxmlformats.org/officeDocument/2006/relationships/notesSlide" Target="/ppt/notesSlides/notesSlide6.xml" Id="R7ca2d8743aae4a7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08f13f621214bdb" /><Relationship Type="http://schemas.openxmlformats.org/officeDocument/2006/relationships/notesSlide" Target="/ppt/notesSlides/notesSlide7.xml" Id="Rf37f71e09f1548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41e57da1d174c36" /><Relationship Type="http://schemas.openxmlformats.org/officeDocument/2006/relationships/notesSlide" Target="/ppt/notesSlides/notesSlide8.xml" Id="Rabb3585501c547c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2fdb72fe2b64a05" /><Relationship Type="http://schemas.openxmlformats.org/officeDocument/2006/relationships/notesSlide" Target="/ppt/notesSlides/notesSlide9.xml" Id="R5f7686f1c6b24e8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eca26ab23a74f05" /><Relationship Type="http://schemas.openxmlformats.org/officeDocument/2006/relationships/notesSlide" Target="/ppt/notesSlides/notesSlide10.xml" Id="Rb027f5486892400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6d94c022fa4660" /><Relationship Type="http://schemas.openxmlformats.org/officeDocument/2006/relationships/notesSlide" Target="/ppt/notesSlides/notesSlide11.xml" Id="R12d248e6a54d463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9cf9759242f408c" /><Relationship Type="http://schemas.openxmlformats.org/officeDocument/2006/relationships/notesSlide" Target="/ppt/notesSlides/notesSlide12.xml" Id="R0b22ce278e32450c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4c460c2b074742" /><Relationship Type="http://schemas.openxmlformats.org/officeDocument/2006/relationships/notesSlide" Target="/ppt/notesSlides/notesSlide13.xml" Id="R68fa7f58ffc94d7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6c8a3d1c2f446d7" /><Relationship Type="http://schemas.openxmlformats.org/officeDocument/2006/relationships/notesSlide" Target="/ppt/notesSlides/notesSlide14.xml" Id="Rab5163af58ef456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9ff585aaae94d57" /><Relationship Type="http://schemas.openxmlformats.org/officeDocument/2006/relationships/notesSlide" Target="/ppt/notesSlides/notesSlide15.xml" Id="R4ebf400f10aa43f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98b8387a8684b52" /><Relationship Type="http://schemas.openxmlformats.org/officeDocument/2006/relationships/notesSlide" Target="/ppt/notesSlides/notesSlide16.xml" Id="R1a08e61ec66f44b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df36e4b9bdc4c6d" /><Relationship Type="http://schemas.openxmlformats.org/officeDocument/2006/relationships/notesSlide" Target="/ppt/notesSlides/notesSlide17.xml" Id="Rc765c60754cd433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3d1db3140c4609" /><Relationship Type="http://schemas.openxmlformats.org/officeDocument/2006/relationships/notesSlide" Target="/ppt/notesSlides/notesSlide18.xml" Id="Rec4bff296c7e4e9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e0b6a05f3574171" /><Relationship Type="http://schemas.openxmlformats.org/officeDocument/2006/relationships/notesSlide" Target="/ppt/notesSlides/notesSlide19.xml" Id="Ra21b296d202e420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667a08fd13a4561" /><Relationship Type="http://schemas.openxmlformats.org/officeDocument/2006/relationships/notesSlide" Target="/ppt/notesSlides/notesSlide20.xml" Id="Re91703617bfe4eb2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32ea88ce504525" /><Relationship Type="http://schemas.openxmlformats.org/officeDocument/2006/relationships/notesSlide" Target="/ppt/notesSlides/notesSlide21.xml" Id="R7edc818659c4466e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dd598c6d65846e2" /><Relationship Type="http://schemas.openxmlformats.org/officeDocument/2006/relationships/notesSlide" Target="/ppt/notesSlides/notesSlide22.xml" Id="Rb9696c2470bc444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9c7db484bd840a9" /><Relationship Type="http://schemas.openxmlformats.org/officeDocument/2006/relationships/notesSlide" Target="/ppt/notesSlides/notesSlide23.xml" Id="Rda952b00ab5b49c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967c3f35f44f54" /><Relationship Type="http://schemas.openxmlformats.org/officeDocument/2006/relationships/notesSlide" Target="/ppt/notesSlides/notesSlide24.xml" Id="R2eca8fe64ff148ad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cd8b944b2f40e0" /><Relationship Type="http://schemas.openxmlformats.org/officeDocument/2006/relationships/notesSlide" Target="/ppt/notesSlides/notesSlide25.xml" Id="R6fcfd039a08c4f7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24cff4d972a4c52" /><Relationship Type="http://schemas.openxmlformats.org/officeDocument/2006/relationships/notesSlide" Target="/ppt/notesSlides/notesSlide26.xml" Id="Re4ecc5bcafef4d0a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9c43bb0adb1471e" /><Relationship Type="http://schemas.openxmlformats.org/officeDocument/2006/relationships/notesSlide" Target="/ppt/notesSlides/notesSlide27.xml" Id="R198451b0a3cc454a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95166a1e55f4dae" /><Relationship Type="http://schemas.openxmlformats.org/officeDocument/2006/relationships/notesSlide" Target="/ppt/notesSlides/notesSlide28.xml" Id="R0fe2717c9bff4d3a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ede725d08aa434c" /><Relationship Type="http://schemas.openxmlformats.org/officeDocument/2006/relationships/notesSlide" Target="/ppt/notesSlides/notesSlide29.xml" Id="R2d8abd8f14d64c4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b247204b2344571" /><Relationship Type="http://schemas.openxmlformats.org/officeDocument/2006/relationships/notesSlide" Target="/ppt/notesSlides/notesSlide30.xml" Id="Ref6d3395698446b8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17a56ac3895411a" /><Relationship Type="http://schemas.openxmlformats.org/officeDocument/2006/relationships/notesSlide" Target="/ppt/notesSlides/notesSlide31.xml" Id="R7209ec3416b64113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59a406f19b41c6" /><Relationship Type="http://schemas.openxmlformats.org/officeDocument/2006/relationships/notesSlide" Target="/ppt/notesSlides/notesSlide32.xml" Id="R29b72fd3c4c847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哥林多前書第12章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1 Corinthians 12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  |  1 Corinthians 12:1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弟兄們，論到屬靈的[恩賜]，我不願意你們不明白。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concerning spiritual gifts, brethren, I would not have you ignorant.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  |  1 Corinthians 12:2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你們作外邦人的時候，隨事被牽引，受迷惑，去服事那啞巴偶像，這是你們知道的。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Ye know that ye were Gentiles, carried away unto these dumb idols, even as ye were 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12:3  |  1 Corinthians 12:3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所以我告訴你們，被神的靈感動的，沒有說「耶穌是可咒詛」的；若不是被[聖]靈感動的，也沒有能說「耶穌是主」的。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Wherefore I give you to understand, that no man speaking by the Spirit of God calleth Jesus accursed: and that no man can say that Jesus is the Lord, but by the Holy Ghost.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12:4  |  1 Corinthians 12:4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恩賜原有分別，[聖]靈卻是一位。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there are diversities of gifts, but the same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12:5  |  1 Corinthians 12:5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職事也有分別，主卻是一位。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are differences of administrations, but the same Lord.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12:6  |  1 Corinthians 12:6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功用也有分別，神卻是一位，在眾人裏面運行一切的事。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are diversities of operations, but it is the same God which worketh all in all.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12:7  |  1 Corinthians 12:7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[聖]靈顯在各人身上，是叫人得益處。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the manifestation of the Spirit is given to every man to profit withal.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12:8  |  1 Corinthians 12:8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這人蒙[聖]靈賜他智慧的言語，那人也蒙這位[聖]靈賜他知識的言語，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to one is given by the Spirit the word of wisdom; to another the word of knowledge by the same Spirit;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12:9  |  1 Corinthians 12:9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又有一人蒙這位[聖]靈賜他信心，還有一人蒙這位[聖]靈賜他醫病的恩賜，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another faith by the same Spirit; to another the gifts of healing by the same Spirit;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12:10  |  1 Corinthians 12:10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又叫一人能行異能，又叫一人能作先知，又叫一人能辨別諸靈，又叫一人能說方言，又叫一人能翻方言。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another the working of miracles; to another prophecy; to another discerning of spirits; to another divers kinds of tongues; to another the interpretation of tongues: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12:11  |  1 Corinthians 12:11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這一切都是這位[聖]靈所運行、隨己意分給各人的。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all these worketh that one and the selfsame Spirit, dividing to every man severally as he will.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12:12  |  1 Corinthians 12:12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就如身子是一個，卻有許多肢體；而且肢體雖多，仍是一個身子；基督也是這樣。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as the body is one, and hath many members, and all the members of that one body, being many, are one body: so also is Christ.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12:13  |  1 Corinthians 12:13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我們不拘是猶太人，是希臘人，是為奴的，是自主的，都從一位[聖]靈受洗，成了一個身體，飲於一位[聖]靈。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by one Spirit are we all baptized into one body, whether we be Jews or Gentiles, whether we be bond or free; and have been all made to drink into one Spirit.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12:14  |  1 Corinthians 12:14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身子原不是一個肢體，乃是許多肢體。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the body is not one member, but many.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12:15  |  1 Corinthians 12:15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設若腳說：「我不是手，所以不屬乎身子，」它不能因此就不屬乎身子。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 foot shall say, Because I am not the hand, I am not of the body; is it therefore not of the body?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12:16  |  1 Corinthians 12:16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設若耳說：「我不是眼，所以不屬乎身子，」它也不能因此就不屬乎身子。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the ear shall say, Because I am not the eye, I am not of the body; is it therefore not of the body?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12:17  |  1 Corinthians 12:17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若全身是眼，從哪裏聽聲呢？若全身是耳，從哪裏聞味呢？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If the whole body were an eye, where were the hearing? If the whole were hearing, where were the smelling?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12:18  |  1 Corinthians 12:18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但如今，神隨自己的意思把肢體俱各安排在身上了。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hath God set the members every one of them in the body, as it hath pleased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12:19  |  1 Corinthians 12:19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若都是一個肢體，身子在哪裏呢？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if they were all one member, where were the body?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12:20  |  1 Corinthians 12:20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但如今肢體是多的，身子卻是一個。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now are they many members, yet but one body.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12:21  |  1 Corinthians 12:21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眼不能對手說：「我用不着你。」頭也不能對腳說：「我用不着你。」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 eye cannot say unto the hand, I have no need of thee: nor again the head to the feet, I have no need of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12:22  |  1 Corinthians 12:22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不但如此，身上肢體人以為軟弱的，更是不可少的。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Nay, much more those members of the body, which seem to be more feeble, are necessary: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12:23  |  1 Corinthians 12:23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身上肢體，我們看為不體面的，越發給它加上體面；不俊美的，越發得着俊美。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those members of the body, which we think to be less honourable, upon these we bestow more abundant honour; and our uncomely parts have more abundant comeliness.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12:24  |  1 Corinthians 12:24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我們俊美的肢體，自然用不着裝飾；但神配搭這身子，把加倍的體面給那有缺欠的肢體，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our comely parts have no need: but God hath tempered the body together, having given more abundant honour to that part which lacked: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12:25  |  1 Corinthians 12:25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免得身上分門別類，總要肢體彼此相顧。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there should be no schism in the body; but that the members should have the same care one for another.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12:26  |  1 Corinthians 12:26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若一個肢體受苦，所有的肢體就一同受苦；若一個肢體得榮耀，所有的肢體就一同快樂。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whether one member suffer, all the members suffer with it; or one member be honoured, all the members rejoice with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12:27  |  1 Corinthians 12:27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你們就是基督的身子，並且各自作肢體。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Now ye are the body of Christ, and members in particular.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12:28  |  1 Corinthians 12:28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神在教會所設立的：第一是使徒，第二是先知，第三是教師，其次是行異能的，再次是得恩賜醫病的，幫助人的，治理事的，說方言的。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God hath set some in the church, first apostles, secondarily prophets, thirdly teachers, after that miracles, then gifts of healings, helps, governments, diversities of tongues.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12:29  |  1 Corinthians 12:29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豈都是使徒嗎？豈都是先知嗎？豈都是教師嗎？豈都是行異能的嗎？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Are all apostles? are all prophets? are all teachers? are all workers of miracles?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12:30  |  1 Corinthians 12:30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豈都是得恩賜醫病的嗎？豈都是說方言的嗎？豈都是翻方言的嗎？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Have all the gifts of healing? do all speak with tongues? do all interpret?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哥林多前書 12:31  |  1 Corinthians 12:31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你們要切切地求那更大的恩賜。 我現今把最妙的道指示你們。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covet earnestly the best gifts: and yet shew I unto you a more excellent 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2026-08-30T06:47:53.9930000Z</dcterms:created>
  <dcterms:modified xsi:type="dcterms:W3CDTF">2026-08-30T06:47:53.9930000Z</dcterms:modified>
</coreProperties>
</file>