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16e876bf8174ea4" /><Relationship Type="http://schemas.openxmlformats.org/officeDocument/2006/relationships/extended-properties" Target="/docProps/app.xml" Id="R62bb347d471c42bc" /><Relationship Type="http://schemas.openxmlformats.org/officeDocument/2006/relationships/officeDocument" Target="/ppt/presentation.xml" Id="R33a9ddf979444781" /></Relationships>
</file>

<file path=ppt/presentation.xml><?xml version="1.0" encoding="utf-8"?>
<p:presentation xmlns:p="http://schemas.openxmlformats.org/presentationml/2006/main">
  <p:sldMasterIdLst>
    <p:sldMasterId xmlns:r="http://schemas.openxmlformats.org/officeDocument/2006/relationships" id="2147483648" r:id="Rebd435269c6d4338"/>
  </p:sldMasterIdLst>
  <p:notesMasterIdLst>
    <p:notesMasterId xmlns:r="http://schemas.openxmlformats.org/officeDocument/2006/relationships" r:id="R63aa47a2f1ba439b"/>
  </p:notesMasterIdLst>
  <p:sldIdLst>
    <p:sldId xmlns:r="http://schemas.openxmlformats.org/officeDocument/2006/relationships" id="256" r:id="Ra4db9e8db8b54191"/>
    <p:sldId xmlns:r="http://schemas.openxmlformats.org/officeDocument/2006/relationships" id="257" r:id="Re9714731c5c0431f"/>
    <p:sldId xmlns:r="http://schemas.openxmlformats.org/officeDocument/2006/relationships" id="258" r:id="R4ad70f884a384021"/>
    <p:sldId xmlns:r="http://schemas.openxmlformats.org/officeDocument/2006/relationships" id="259" r:id="R191058281e274eb7"/>
    <p:sldId xmlns:r="http://schemas.openxmlformats.org/officeDocument/2006/relationships" id="260" r:id="R0076817691f84535"/>
    <p:sldId xmlns:r="http://schemas.openxmlformats.org/officeDocument/2006/relationships" id="261" r:id="R724ab3146c9d424b"/>
    <p:sldId xmlns:r="http://schemas.openxmlformats.org/officeDocument/2006/relationships" id="262" r:id="R47ee9c30bc5148eb"/>
    <p:sldId xmlns:r="http://schemas.openxmlformats.org/officeDocument/2006/relationships" id="263" r:id="R6903af23b6c44371"/>
    <p:sldId xmlns:r="http://schemas.openxmlformats.org/officeDocument/2006/relationships" id="264" r:id="R8de312222016442c"/>
    <p:sldId xmlns:r="http://schemas.openxmlformats.org/officeDocument/2006/relationships" id="265" r:id="Rc8de38a928f34b21"/>
    <p:sldId xmlns:r="http://schemas.openxmlformats.org/officeDocument/2006/relationships" id="266" r:id="Ra16d2b93000d4f08"/>
    <p:sldId xmlns:r="http://schemas.openxmlformats.org/officeDocument/2006/relationships" id="267" r:id="R70112b8b62a5459e"/>
    <p:sldId xmlns:r="http://schemas.openxmlformats.org/officeDocument/2006/relationships" id="268" r:id="Rb0840e3708554974"/>
    <p:sldId xmlns:r="http://schemas.openxmlformats.org/officeDocument/2006/relationships" id="269" r:id="Rec3f89f36ce6440e"/>
    <p:sldId xmlns:r="http://schemas.openxmlformats.org/officeDocument/2006/relationships" id="270" r:id="R48e5a88e2bb548e8"/>
    <p:sldId xmlns:r="http://schemas.openxmlformats.org/officeDocument/2006/relationships" id="271" r:id="Rfc63d58a00aa481d"/>
    <p:sldId xmlns:r="http://schemas.openxmlformats.org/officeDocument/2006/relationships" id="272" r:id="R3fbaa826d6fc4760"/>
    <p:sldId xmlns:r="http://schemas.openxmlformats.org/officeDocument/2006/relationships" id="273" r:id="R3541d80d4a3e4a7d"/>
    <p:sldId xmlns:r="http://schemas.openxmlformats.org/officeDocument/2006/relationships" id="274" r:id="R7e0be0deda564830"/>
    <p:sldId xmlns:r="http://schemas.openxmlformats.org/officeDocument/2006/relationships" id="275" r:id="R225d21e8c27a4f6e"/>
    <p:sldId xmlns:r="http://schemas.openxmlformats.org/officeDocument/2006/relationships" id="276" r:id="Rd4dcbd5ca9d64050"/>
    <p:sldId xmlns:r="http://schemas.openxmlformats.org/officeDocument/2006/relationships" id="277" r:id="Rd3b6f5555c1145eb"/>
    <p:sldId xmlns:r="http://schemas.openxmlformats.org/officeDocument/2006/relationships" id="278" r:id="R8754500829ca4212"/>
    <p:sldId xmlns:r="http://schemas.openxmlformats.org/officeDocument/2006/relationships" id="279" r:id="R838055f33ed1463b"/>
    <p:sldId xmlns:r="http://schemas.openxmlformats.org/officeDocument/2006/relationships" id="280" r:id="Re103ce9aefee4085"/>
    <p:sldId xmlns:r="http://schemas.openxmlformats.org/officeDocument/2006/relationships" id="281" r:id="R65c5ddc7ee9f4be5"/>
    <p:sldId xmlns:r="http://schemas.openxmlformats.org/officeDocument/2006/relationships" id="282" r:id="Rf1ba9d43c46d415a"/>
    <p:sldId xmlns:r="http://schemas.openxmlformats.org/officeDocument/2006/relationships" id="283" r:id="R6dee6a5e72994269"/>
    <p:sldId xmlns:r="http://schemas.openxmlformats.org/officeDocument/2006/relationships" id="284" r:id="R679b4331f47446e9"/>
    <p:sldId xmlns:r="http://schemas.openxmlformats.org/officeDocument/2006/relationships" id="285" r:id="R7411bc52d5c24797"/>
    <p:sldId xmlns:r="http://schemas.openxmlformats.org/officeDocument/2006/relationships" id="286" r:id="R4544e25addfe4796"/>
    <p:sldId xmlns:r="http://schemas.openxmlformats.org/officeDocument/2006/relationships" id="287" r:id="R4da8d12dfe0e4b47"/>
    <p:sldId xmlns:r="http://schemas.openxmlformats.org/officeDocument/2006/relationships" id="288" r:id="R6605ef099f7d4cf8"/>
    <p:sldId xmlns:r="http://schemas.openxmlformats.org/officeDocument/2006/relationships" id="289" r:id="R10844e28a54047ef"/>
    <p:sldId xmlns:r="http://schemas.openxmlformats.org/officeDocument/2006/relationships" id="290" r:id="R97320fab251942b6"/>
    <p:sldId xmlns:r="http://schemas.openxmlformats.org/officeDocument/2006/relationships" id="291" r:id="R5da0bc3bcab6420d"/>
    <p:sldId xmlns:r="http://schemas.openxmlformats.org/officeDocument/2006/relationships" id="292" r:id="Red57b07a86f9458b"/>
    <p:sldId xmlns:r="http://schemas.openxmlformats.org/officeDocument/2006/relationships" id="293" r:id="R3992394297ca4781"/>
    <p:sldId xmlns:r="http://schemas.openxmlformats.org/officeDocument/2006/relationships" id="294" r:id="R5f84f39da26948d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f57b73a04764c58" /><Relationship Type="http://schemas.openxmlformats.org/officeDocument/2006/relationships/slideMaster" Target="/ppt/slideMasters/slideMaster1.xml" Id="Rebd435269c6d4338" /><Relationship Type="http://schemas.openxmlformats.org/officeDocument/2006/relationships/notesMaster" Target="/ppt/notesMasters/notesMaster1.xml" Id="R63aa47a2f1ba439b" /><Relationship Type="http://schemas.openxmlformats.org/officeDocument/2006/relationships/presProps" Target="/ppt/presProps.xml" Id="R0276da8bbed84540" /><Relationship Type="http://schemas.openxmlformats.org/officeDocument/2006/relationships/tableStyles" Target="/ppt/tableStyles.xml" Id="Rc88f9b5fd72b42b2" /><Relationship Type="http://schemas.openxmlformats.org/officeDocument/2006/relationships/slide" Target="/ppt/slides/slide1.xml" Id="Ra4db9e8db8b54191" /><Relationship Type="http://schemas.openxmlformats.org/officeDocument/2006/relationships/slide" Target="/ppt/slides/slide2.xml" Id="Re9714731c5c0431f" /><Relationship Type="http://schemas.openxmlformats.org/officeDocument/2006/relationships/slide" Target="/ppt/slides/slide3.xml" Id="R4ad70f884a384021" /><Relationship Type="http://schemas.openxmlformats.org/officeDocument/2006/relationships/slide" Target="/ppt/slides/slide4.xml" Id="R191058281e274eb7" /><Relationship Type="http://schemas.openxmlformats.org/officeDocument/2006/relationships/slide" Target="/ppt/slides/slide5.xml" Id="R0076817691f84535" /><Relationship Type="http://schemas.openxmlformats.org/officeDocument/2006/relationships/slide" Target="/ppt/slides/slide6.xml" Id="R724ab3146c9d424b" /><Relationship Type="http://schemas.openxmlformats.org/officeDocument/2006/relationships/slide" Target="/ppt/slides/slide7.xml" Id="R47ee9c30bc5148eb" /><Relationship Type="http://schemas.openxmlformats.org/officeDocument/2006/relationships/slide" Target="/ppt/slides/slide8.xml" Id="R6903af23b6c44371" /><Relationship Type="http://schemas.openxmlformats.org/officeDocument/2006/relationships/slide" Target="/ppt/slides/slide9.xml" Id="R8de312222016442c" /><Relationship Type="http://schemas.openxmlformats.org/officeDocument/2006/relationships/slide" Target="/ppt/slides/slide10.xml" Id="Rc8de38a928f34b21" /><Relationship Type="http://schemas.openxmlformats.org/officeDocument/2006/relationships/slide" Target="/ppt/slides/slide11.xml" Id="Ra16d2b93000d4f08" /><Relationship Type="http://schemas.openxmlformats.org/officeDocument/2006/relationships/slide" Target="/ppt/slides/slide12.xml" Id="R70112b8b62a5459e" /><Relationship Type="http://schemas.openxmlformats.org/officeDocument/2006/relationships/slide" Target="/ppt/slides/slide13.xml" Id="Rb0840e3708554974" /><Relationship Type="http://schemas.openxmlformats.org/officeDocument/2006/relationships/slide" Target="/ppt/slides/slide14.xml" Id="Rec3f89f36ce6440e" /><Relationship Type="http://schemas.openxmlformats.org/officeDocument/2006/relationships/slide" Target="/ppt/slides/slide15.xml" Id="R48e5a88e2bb548e8" /><Relationship Type="http://schemas.openxmlformats.org/officeDocument/2006/relationships/slide" Target="/ppt/slides/slide16.xml" Id="Rfc63d58a00aa481d" /><Relationship Type="http://schemas.openxmlformats.org/officeDocument/2006/relationships/slide" Target="/ppt/slides/slide17.xml" Id="R3fbaa826d6fc4760" /><Relationship Type="http://schemas.openxmlformats.org/officeDocument/2006/relationships/slide" Target="/ppt/slides/slide18.xml" Id="R3541d80d4a3e4a7d" /><Relationship Type="http://schemas.openxmlformats.org/officeDocument/2006/relationships/slide" Target="/ppt/slides/slide19.xml" Id="R7e0be0deda564830" /><Relationship Type="http://schemas.openxmlformats.org/officeDocument/2006/relationships/slide" Target="/ppt/slides/slide20.xml" Id="R225d21e8c27a4f6e" /><Relationship Type="http://schemas.openxmlformats.org/officeDocument/2006/relationships/slide" Target="/ppt/slides/slide21.xml" Id="Rd4dcbd5ca9d64050" /><Relationship Type="http://schemas.openxmlformats.org/officeDocument/2006/relationships/slide" Target="/ppt/slides/slide22.xml" Id="Rd3b6f5555c1145eb" /><Relationship Type="http://schemas.openxmlformats.org/officeDocument/2006/relationships/slide" Target="/ppt/slides/slide23.xml" Id="R8754500829ca4212" /><Relationship Type="http://schemas.openxmlformats.org/officeDocument/2006/relationships/slide" Target="/ppt/slides/slide24.xml" Id="R838055f33ed1463b" /><Relationship Type="http://schemas.openxmlformats.org/officeDocument/2006/relationships/slide" Target="/ppt/slides/slide25.xml" Id="Re103ce9aefee4085" /><Relationship Type="http://schemas.openxmlformats.org/officeDocument/2006/relationships/slide" Target="/ppt/slides/slide26.xml" Id="R65c5ddc7ee9f4be5" /><Relationship Type="http://schemas.openxmlformats.org/officeDocument/2006/relationships/slide" Target="/ppt/slides/slide27.xml" Id="Rf1ba9d43c46d415a" /><Relationship Type="http://schemas.openxmlformats.org/officeDocument/2006/relationships/slide" Target="/ppt/slides/slide28.xml" Id="R6dee6a5e72994269" /><Relationship Type="http://schemas.openxmlformats.org/officeDocument/2006/relationships/slide" Target="/ppt/slides/slide29.xml" Id="R679b4331f47446e9" /><Relationship Type="http://schemas.openxmlformats.org/officeDocument/2006/relationships/slide" Target="/ppt/slides/slide30.xml" Id="R7411bc52d5c24797" /><Relationship Type="http://schemas.openxmlformats.org/officeDocument/2006/relationships/slide" Target="/ppt/slides/slide31.xml" Id="R4544e25addfe4796" /><Relationship Type="http://schemas.openxmlformats.org/officeDocument/2006/relationships/slide" Target="/ppt/slides/slide32.xml" Id="R4da8d12dfe0e4b47" /><Relationship Type="http://schemas.openxmlformats.org/officeDocument/2006/relationships/slide" Target="/ppt/slides/slide33.xml" Id="R6605ef099f7d4cf8" /><Relationship Type="http://schemas.openxmlformats.org/officeDocument/2006/relationships/slide" Target="/ppt/slides/slide34.xml" Id="R10844e28a54047ef" /><Relationship Type="http://schemas.openxmlformats.org/officeDocument/2006/relationships/slide" Target="/ppt/slides/slide35.xml" Id="R97320fab251942b6" /><Relationship Type="http://schemas.openxmlformats.org/officeDocument/2006/relationships/slide" Target="/ppt/slides/slide36.xml" Id="R5da0bc3bcab6420d" /><Relationship Type="http://schemas.openxmlformats.org/officeDocument/2006/relationships/slide" Target="/ppt/slides/slide37.xml" Id="Red57b07a86f9458b" /><Relationship Type="http://schemas.openxmlformats.org/officeDocument/2006/relationships/slide" Target="/ppt/slides/slide38.xml" Id="R3992394297ca4781" /><Relationship Type="http://schemas.openxmlformats.org/officeDocument/2006/relationships/slide" Target="/ppt/slides/slide39.xml" Id="R5f84f39da26948d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1f2c1327b614f7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1ed9eab37474c6f" /><Relationship Type="http://schemas.openxmlformats.org/officeDocument/2006/relationships/notesMaster" Target="/ppt/notesMasters/notesMaster1.xml" Id="R4f97b919605849cd" /></Relationships>
</file>

<file path=ppt/notesSlides/_rels/notesSlide2.xml.rels>&#65279;<?xml version="1.0" encoding="utf-8"?><Relationships xmlns="http://schemas.openxmlformats.org/package/2006/relationships"><Relationship Type="http://schemas.openxmlformats.org/officeDocument/2006/relationships/slide" Target="/ppt/slides/slide2.xml" Id="R080276d23feb4d89" /><Relationship Type="http://schemas.openxmlformats.org/officeDocument/2006/relationships/notesMaster" Target="/ppt/notesMasters/notesMaster1.xml" Id="R91f8ccce857948c6" /></Relationships>
</file>

<file path=ppt/notesSlides/_rels/notesSlide3.xml.rels>&#65279;<?xml version="1.0" encoding="utf-8"?><Relationships xmlns="http://schemas.openxmlformats.org/package/2006/relationships"><Relationship Type="http://schemas.openxmlformats.org/officeDocument/2006/relationships/slide" Target="/ppt/slides/slide3.xml" Id="Re0438cdf33f242d6" /><Relationship Type="http://schemas.openxmlformats.org/officeDocument/2006/relationships/notesMaster" Target="/ppt/notesMasters/notesMaster1.xml" Id="Re5e72515dab549d3" /></Relationships>
</file>

<file path=ppt/notesSlides/_rels/notesSlide4.xml.rels>&#65279;<?xml version="1.0" encoding="utf-8"?><Relationships xmlns="http://schemas.openxmlformats.org/package/2006/relationships"><Relationship Type="http://schemas.openxmlformats.org/officeDocument/2006/relationships/slide" Target="/ppt/slides/slide4.xml" Id="R143616db144f4556" /><Relationship Type="http://schemas.openxmlformats.org/officeDocument/2006/relationships/notesMaster" Target="/ppt/notesMasters/notesMaster1.xml" Id="R246ec4bbf8f9407f" /></Relationships>
</file>

<file path=ppt/notesSlides/_rels/notesSlide5.xml.rels>&#65279;<?xml version="1.0" encoding="utf-8"?><Relationships xmlns="http://schemas.openxmlformats.org/package/2006/relationships"><Relationship Type="http://schemas.openxmlformats.org/officeDocument/2006/relationships/slide" Target="/ppt/slides/slide5.xml" Id="Red69698ceea84ae3" /><Relationship Type="http://schemas.openxmlformats.org/officeDocument/2006/relationships/notesMaster" Target="/ppt/notesMasters/notesMaster1.xml" Id="R965e30c821764f09" /></Relationships>
</file>

<file path=ppt/notesSlides/_rels/notesSlide6.xml.rels>&#65279;<?xml version="1.0" encoding="utf-8"?><Relationships xmlns="http://schemas.openxmlformats.org/package/2006/relationships"><Relationship Type="http://schemas.openxmlformats.org/officeDocument/2006/relationships/slide" Target="/ppt/slides/slide6.xml" Id="R8c794f345b0241b8" /><Relationship Type="http://schemas.openxmlformats.org/officeDocument/2006/relationships/notesMaster" Target="/ppt/notesMasters/notesMaster1.xml" Id="R7c29b72a928e4dcd" /></Relationships>
</file>

<file path=ppt/notesSlides/_rels/notesSlide7.xml.rels>&#65279;<?xml version="1.0" encoding="utf-8"?><Relationships xmlns="http://schemas.openxmlformats.org/package/2006/relationships"><Relationship Type="http://schemas.openxmlformats.org/officeDocument/2006/relationships/slide" Target="/ppt/slides/slide7.xml" Id="R07d7eddba38d48c3" /><Relationship Type="http://schemas.openxmlformats.org/officeDocument/2006/relationships/notesMaster" Target="/ppt/notesMasters/notesMaster1.xml" Id="R740cee9564364766" /></Relationships>
</file>

<file path=ppt/notesSlides/_rels/notesSlide8.xml.rels>&#65279;<?xml version="1.0" encoding="utf-8"?><Relationships xmlns="http://schemas.openxmlformats.org/package/2006/relationships"><Relationship Type="http://schemas.openxmlformats.org/officeDocument/2006/relationships/slide" Target="/ppt/slides/slide8.xml" Id="R5af6197b802b4927" /><Relationship Type="http://schemas.openxmlformats.org/officeDocument/2006/relationships/notesMaster" Target="/ppt/notesMasters/notesMaster1.xml" Id="R223f6db3dfc24f67" /></Relationships>
</file>

<file path=ppt/notesSlides/_rels/notesSlide9.xml.rels>&#65279;<?xml version="1.0" encoding="utf-8"?><Relationships xmlns="http://schemas.openxmlformats.org/package/2006/relationships"><Relationship Type="http://schemas.openxmlformats.org/officeDocument/2006/relationships/slide" Target="/ppt/slides/slide9.xml" Id="R1741eb9ff11b46ca" /><Relationship Type="http://schemas.openxmlformats.org/officeDocument/2006/relationships/notesMaster" Target="/ppt/notesMasters/notesMaster1.xml" Id="R8a22484a2ee64e9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ae7d74426564ab9" /><Relationship Type="http://schemas.openxmlformats.org/officeDocument/2006/relationships/notesMaster" Target="/ppt/notesMasters/notesMaster1.xml" Id="Reb3bb5f381f94dc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1b83aa31f3849d7" /><Relationship Type="http://schemas.openxmlformats.org/officeDocument/2006/relationships/notesMaster" Target="/ppt/notesMasters/notesMaster1.xml" Id="R353921d2a2cc49f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d82f18f9ec74d00" /><Relationship Type="http://schemas.openxmlformats.org/officeDocument/2006/relationships/notesMaster" Target="/ppt/notesMasters/notesMaster1.xml" Id="R666c1f86a647454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dcc9f3903664b21" /><Relationship Type="http://schemas.openxmlformats.org/officeDocument/2006/relationships/notesMaster" Target="/ppt/notesMasters/notesMaster1.xml" Id="Rbd497e7d878a4a5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8a2f59533ea4344" /><Relationship Type="http://schemas.openxmlformats.org/officeDocument/2006/relationships/notesMaster" Target="/ppt/notesMasters/notesMaster1.xml" Id="R31bc7d578a7e43f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77d087d596f457e" /><Relationship Type="http://schemas.openxmlformats.org/officeDocument/2006/relationships/notesMaster" Target="/ppt/notesMasters/notesMaster1.xml" Id="R97ae10d9d03e4bb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cf3cdc51ac941c9" /><Relationship Type="http://schemas.openxmlformats.org/officeDocument/2006/relationships/notesMaster" Target="/ppt/notesMasters/notesMaster1.xml" Id="Rd48ac6e9ef01444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78602edade3480f" /><Relationship Type="http://schemas.openxmlformats.org/officeDocument/2006/relationships/notesMaster" Target="/ppt/notesMasters/notesMaster1.xml" Id="R13483b2ad8fb4d3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7ac3161a40349e9" /><Relationship Type="http://schemas.openxmlformats.org/officeDocument/2006/relationships/notesMaster" Target="/ppt/notesMasters/notesMaster1.xml" Id="R6b987f5010c5473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f1e6cfe25d34d37" /><Relationship Type="http://schemas.openxmlformats.org/officeDocument/2006/relationships/notesMaster" Target="/ppt/notesMasters/notesMaster1.xml" Id="Rdf9d5c7b6709453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a7786b52aa04cef" /><Relationship Type="http://schemas.openxmlformats.org/officeDocument/2006/relationships/notesMaster" Target="/ppt/notesMasters/notesMaster1.xml" Id="R002109a2cc9844e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a9be5d041f243fb" /><Relationship Type="http://schemas.openxmlformats.org/officeDocument/2006/relationships/notesMaster" Target="/ppt/notesMasters/notesMaster1.xml" Id="Ra2af043299fa4d7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c53d4d9c9904453" /><Relationship Type="http://schemas.openxmlformats.org/officeDocument/2006/relationships/notesMaster" Target="/ppt/notesMasters/notesMaster1.xml" Id="R32bec0ca21f441d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5e6f19b306240e1" /><Relationship Type="http://schemas.openxmlformats.org/officeDocument/2006/relationships/notesMaster" Target="/ppt/notesMasters/notesMaster1.xml" Id="R7174c16c49224c3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68afd203f0a41d4" /><Relationship Type="http://schemas.openxmlformats.org/officeDocument/2006/relationships/notesMaster" Target="/ppt/notesMasters/notesMaster1.xml" Id="R667e9a65c5ec4f0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f1b916ba21845dc" /><Relationship Type="http://schemas.openxmlformats.org/officeDocument/2006/relationships/notesMaster" Target="/ppt/notesMasters/notesMaster1.xml" Id="R6801f26dd5d0451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3d34e816e454f2a" /><Relationship Type="http://schemas.openxmlformats.org/officeDocument/2006/relationships/notesMaster" Target="/ppt/notesMasters/notesMaster1.xml" Id="R708917cd428f414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99857e89cf74143" /><Relationship Type="http://schemas.openxmlformats.org/officeDocument/2006/relationships/notesMaster" Target="/ppt/notesMasters/notesMaster1.xml" Id="R62044a4c433b488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09f5ecac6644342" /><Relationship Type="http://schemas.openxmlformats.org/officeDocument/2006/relationships/notesMaster" Target="/ppt/notesMasters/notesMaster1.xml" Id="Rc574e9dc42aa435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11fe997f3e54a07" /><Relationship Type="http://schemas.openxmlformats.org/officeDocument/2006/relationships/notesMaster" Target="/ppt/notesMasters/notesMaster1.xml" Id="Rc95b0ca9cb47473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4c30c8c1b6e4177" /><Relationship Type="http://schemas.openxmlformats.org/officeDocument/2006/relationships/notesMaster" Target="/ppt/notesMasters/notesMaster1.xml" Id="Rde767af6cd534d7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59c0b248e7b4738" /><Relationship Type="http://schemas.openxmlformats.org/officeDocument/2006/relationships/notesMaster" Target="/ppt/notesMasters/notesMaster1.xml" Id="R15ab6cfca853413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e217f50ba4c4c44" /><Relationship Type="http://schemas.openxmlformats.org/officeDocument/2006/relationships/notesMaster" Target="/ppt/notesMasters/notesMaster1.xml" Id="R35c791337dbe42d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21918d2c9d4480d" /><Relationship Type="http://schemas.openxmlformats.org/officeDocument/2006/relationships/notesMaster" Target="/ppt/notesMasters/notesMaster1.xml" Id="Rf7dc55247b7448d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99634f6be344393" /><Relationship Type="http://schemas.openxmlformats.org/officeDocument/2006/relationships/notesMaster" Target="/ppt/notesMasters/notesMaster1.xml" Id="Ra5ecdaa4b50f4e8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5e696eb6c044ea0" /><Relationship Type="http://schemas.openxmlformats.org/officeDocument/2006/relationships/notesMaster" Target="/ppt/notesMasters/notesMaster1.xml" Id="R6b5d006eefc348d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b70f5b6c1a248a5" /><Relationship Type="http://schemas.openxmlformats.org/officeDocument/2006/relationships/notesMaster" Target="/ppt/notesMasters/notesMaster1.xml" Id="R677ebf8c169e4b3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1767775f27848e4" /><Relationship Type="http://schemas.openxmlformats.org/officeDocument/2006/relationships/notesMaster" Target="/ppt/notesMasters/notesMaster1.xml" Id="R4586c7e3749f40e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54565c1d8cf4ae2" /><Relationship Type="http://schemas.openxmlformats.org/officeDocument/2006/relationships/notesMaster" Target="/ppt/notesMasters/notesMaster1.xml" Id="R9ad35dcdba92405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042ec50dcc24c29" /><Relationship Type="http://schemas.openxmlformats.org/officeDocument/2006/relationships/notesMaster" Target="/ppt/notesMasters/notesMaster1.xml" Id="Rf10dcefa2bb34fe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4d44b8ba34e4c2c" /><Relationship Type="http://schemas.openxmlformats.org/officeDocument/2006/relationships/image" Target="/ppt/media/image.png" Id="Rb3ec104361ed4bfe" /><Relationship Type="http://schemas.openxmlformats.org/officeDocument/2006/relationships/image" Target="/ppt/media/image2.png" Id="R976030a86617401f" /><Relationship Type="http://schemas.openxmlformats.org/officeDocument/2006/relationships/image" Target="/ppt/media/image.jpeg" Id="R93b461cf0167415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32f98f0da8b4d8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3ec104361ed4bf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76030a86617401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3b461cf0167415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3f28fc723bb41fe" /><Relationship Type="http://schemas.openxmlformats.org/officeDocument/2006/relationships/slideLayout" Target="/ppt/slideLayouts/slideLayout1.xml" Id="Rdc0a61630bcd42a0" /><Relationship Type="http://schemas.openxmlformats.org/officeDocument/2006/relationships/slideLayout" Target="/ppt/slideLayouts/slideLayout2.xml" Id="Rc690a1ab12944ff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c0a61630bcd42a0"/>
    <p:sldLayoutId xmlns:r="http://schemas.openxmlformats.org/officeDocument/2006/relationships" id="2147483650" r:id="Rc690a1ab12944ff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480b82b5f6b433b" /><Relationship Type="http://schemas.openxmlformats.org/officeDocument/2006/relationships/notesSlide" Target="/ppt/notesSlides/notesSlide1.xml" Id="Rc478f1665a79437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b7604b12fbf4cc0" /><Relationship Type="http://schemas.openxmlformats.org/officeDocument/2006/relationships/notesSlide" Target="/ppt/notesSlides/notesSlide2.xml" Id="R79433d71f7f94cc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04db48513a148a4" /><Relationship Type="http://schemas.openxmlformats.org/officeDocument/2006/relationships/notesSlide" Target="/ppt/notesSlides/notesSlide3.xml" Id="Ra136ad0fdba94a3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42ba95c9ed54431" /><Relationship Type="http://schemas.openxmlformats.org/officeDocument/2006/relationships/notesSlide" Target="/ppt/notesSlides/notesSlide4.xml" Id="Rf7020389b29844d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b93009cb61843f0" /><Relationship Type="http://schemas.openxmlformats.org/officeDocument/2006/relationships/notesSlide" Target="/ppt/notesSlides/notesSlide5.xml" Id="R6ed38be02ffc434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99fbe164178442a" /><Relationship Type="http://schemas.openxmlformats.org/officeDocument/2006/relationships/notesSlide" Target="/ppt/notesSlides/notesSlide6.xml" Id="Ref90bc673a524ad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0230345ec864267" /><Relationship Type="http://schemas.openxmlformats.org/officeDocument/2006/relationships/notesSlide" Target="/ppt/notesSlides/notesSlide7.xml" Id="Rb25a600f7f254a6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3e68704bd9241e7" /><Relationship Type="http://schemas.openxmlformats.org/officeDocument/2006/relationships/notesSlide" Target="/ppt/notesSlides/notesSlide8.xml" Id="R8d8957e9e16e449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7830c0acfce418f" /><Relationship Type="http://schemas.openxmlformats.org/officeDocument/2006/relationships/notesSlide" Target="/ppt/notesSlides/notesSlide9.xml" Id="R45c9c28adcc8469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a4c256d719f40fa" /><Relationship Type="http://schemas.openxmlformats.org/officeDocument/2006/relationships/notesSlide" Target="/ppt/notesSlides/notesSlide10.xml" Id="R83f81becce92418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f90b71e9e6b4904" /><Relationship Type="http://schemas.openxmlformats.org/officeDocument/2006/relationships/notesSlide" Target="/ppt/notesSlides/notesSlide11.xml" Id="Rb37880ac4e9c4e3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def4d25ee9c4abf" /><Relationship Type="http://schemas.openxmlformats.org/officeDocument/2006/relationships/notesSlide" Target="/ppt/notesSlides/notesSlide12.xml" Id="R0a7fd8e9eb694a8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09ab46be2f343cc" /><Relationship Type="http://schemas.openxmlformats.org/officeDocument/2006/relationships/notesSlide" Target="/ppt/notesSlides/notesSlide13.xml" Id="Rb0774c86911545d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12fa511d49449ed" /><Relationship Type="http://schemas.openxmlformats.org/officeDocument/2006/relationships/notesSlide" Target="/ppt/notesSlides/notesSlide14.xml" Id="R4a326e2ae0f34eb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d13b5c81c9048f5" /><Relationship Type="http://schemas.openxmlformats.org/officeDocument/2006/relationships/notesSlide" Target="/ppt/notesSlides/notesSlide15.xml" Id="R3351b7d8dc2d42e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5ac7c997bc24267" /><Relationship Type="http://schemas.openxmlformats.org/officeDocument/2006/relationships/notesSlide" Target="/ppt/notesSlides/notesSlide16.xml" Id="Rb2e9abe5cc174d2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14e0973862f4a51" /><Relationship Type="http://schemas.openxmlformats.org/officeDocument/2006/relationships/notesSlide" Target="/ppt/notesSlides/notesSlide17.xml" Id="R994b3aac8ae4444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9ca6a8fc33040b0" /><Relationship Type="http://schemas.openxmlformats.org/officeDocument/2006/relationships/notesSlide" Target="/ppt/notesSlides/notesSlide18.xml" Id="R9ed7a5e8589a40b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9dd7325b75f445c" /><Relationship Type="http://schemas.openxmlformats.org/officeDocument/2006/relationships/notesSlide" Target="/ppt/notesSlides/notesSlide19.xml" Id="Ra5717a4daa6d47c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19ac4fe7a1b4513" /><Relationship Type="http://schemas.openxmlformats.org/officeDocument/2006/relationships/notesSlide" Target="/ppt/notesSlides/notesSlide20.xml" Id="R448a91d1b342474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cee937b236c438d" /><Relationship Type="http://schemas.openxmlformats.org/officeDocument/2006/relationships/notesSlide" Target="/ppt/notesSlides/notesSlide21.xml" Id="R391a27d4b7674ee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65428cba3a54b5b" /><Relationship Type="http://schemas.openxmlformats.org/officeDocument/2006/relationships/notesSlide" Target="/ppt/notesSlides/notesSlide22.xml" Id="R13f1f907b9ac4c2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da595d9a8c44102" /><Relationship Type="http://schemas.openxmlformats.org/officeDocument/2006/relationships/notesSlide" Target="/ppt/notesSlides/notesSlide23.xml" Id="R1d27863130dd400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df119d8a0c640d0" /><Relationship Type="http://schemas.openxmlformats.org/officeDocument/2006/relationships/notesSlide" Target="/ppt/notesSlides/notesSlide24.xml" Id="R6fa405e771774c0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db3da07e7ad4f58" /><Relationship Type="http://schemas.openxmlformats.org/officeDocument/2006/relationships/notesSlide" Target="/ppt/notesSlides/notesSlide25.xml" Id="Rf4a3caf10929414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1c7ebc858ef4c55" /><Relationship Type="http://schemas.openxmlformats.org/officeDocument/2006/relationships/notesSlide" Target="/ppt/notesSlides/notesSlide26.xml" Id="R03920833ccc14cc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3144d961359469e" /><Relationship Type="http://schemas.openxmlformats.org/officeDocument/2006/relationships/notesSlide" Target="/ppt/notesSlides/notesSlide27.xml" Id="Rcd4a2d214a3348f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a7fa6d8748641b6" /><Relationship Type="http://schemas.openxmlformats.org/officeDocument/2006/relationships/notesSlide" Target="/ppt/notesSlides/notesSlide28.xml" Id="R947945ef5d8d481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704803d034f4cd8" /><Relationship Type="http://schemas.openxmlformats.org/officeDocument/2006/relationships/notesSlide" Target="/ppt/notesSlides/notesSlide29.xml" Id="Rb21c010ccaa1405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e7e61c3f27d4984" /><Relationship Type="http://schemas.openxmlformats.org/officeDocument/2006/relationships/notesSlide" Target="/ppt/notesSlides/notesSlide30.xml" Id="R38ffed09ffda4aa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703a41ec893144bb" /><Relationship Type="http://schemas.openxmlformats.org/officeDocument/2006/relationships/notesSlide" Target="/ppt/notesSlides/notesSlide31.xml" Id="R81696965196d43e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ec67858ef2b4da8" /><Relationship Type="http://schemas.openxmlformats.org/officeDocument/2006/relationships/notesSlide" Target="/ppt/notesSlides/notesSlide32.xml" Id="R122f13f8e806451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16d359dc3e2421a" /><Relationship Type="http://schemas.openxmlformats.org/officeDocument/2006/relationships/notesSlide" Target="/ppt/notesSlides/notesSlide33.xml" Id="R523b76d25050428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0e0d6303a9b64f78" /><Relationship Type="http://schemas.openxmlformats.org/officeDocument/2006/relationships/notesSlide" Target="/ppt/notesSlides/notesSlide34.xml" Id="R1a70c509bd83426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17259cd4073b4cba" /><Relationship Type="http://schemas.openxmlformats.org/officeDocument/2006/relationships/notesSlide" Target="/ppt/notesSlides/notesSlide35.xml" Id="R18c5a52d52fe472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5d4416e9cfc4989" /><Relationship Type="http://schemas.openxmlformats.org/officeDocument/2006/relationships/notesSlide" Target="/ppt/notesSlides/notesSlide36.xml" Id="R49339bf52e854ec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7e43dc99075430e" /><Relationship Type="http://schemas.openxmlformats.org/officeDocument/2006/relationships/notesSlide" Target="/ppt/notesSlides/notesSlide37.xml" Id="R56b992cacd02417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00b3b45a774d4311" /><Relationship Type="http://schemas.openxmlformats.org/officeDocument/2006/relationships/notesSlide" Target="/ppt/notesSlides/notesSlide38.xml" Id="R10b384c1dffc4e1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3b0be7a6f78f4687" /><Relationship Type="http://schemas.openxmlformats.org/officeDocument/2006/relationships/notesSlide" Target="/ppt/notesSlides/notesSlide39.xml" Id="R565c9dc1d8c3490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以賽亞書第37章</a:t>
            </a:r>
          </a:p>
          <a:p xmlns:a="http://schemas.openxmlformats.org/drawingml/2006/main">
            <a:pPr algn="ctr">
              <a:buNone/>
            </a:pPr>
            <a:r>
              <a:rPr sz="2000">
                <a:solidFill>
                  <a:srgbClr val="FFFFFF"/>
                </a:solidFill>
                <a:latin typeface="Georgia"/>
                <a:ea typeface="Georgia"/>
                <a:cs typeface="Georgia"/>
              </a:rPr>
              <a:t>Isaiah 37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37:1  |  Isaiah 37:1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希西家王聽見就撕裂衣服，披上麻布，進了耶和華的殿，</a:t>
            </a:r>
          </a:p>
          <a:p xmlns:a="http://schemas.openxmlformats.org/drawingml/2006/main">
            <a:pPr algn="ctr">
              <a:buNone/>
            </a:pPr>
            <a:r>
              <a:rPr sz="2100">
                <a:solidFill>
                  <a:srgbClr val="FFFFFF"/>
                </a:solidFill>
                <a:latin typeface="Georgia"/>
                <a:ea typeface="Georgia"/>
                <a:cs typeface="Georgia"/>
              </a:rPr>
              <a:t>And it came to pass, when king Hezekiah heard it, that he rent his clothes, and covered himself with sackcloth, and went into the house of the LORD.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37:2  |  Isaiah 37:2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使家宰以利亞敬和書記舍伯那，並祭司中的長老，都披上麻布，去見亞摩斯的兒子先知以賽亞，</a:t>
            </a:r>
          </a:p>
          <a:p xmlns:a="http://schemas.openxmlformats.org/drawingml/2006/main">
            <a:pPr algn="ctr">
              <a:buNone/>
            </a:pPr>
            <a:r>
              <a:rPr sz="2100">
                <a:solidFill>
                  <a:srgbClr val="FFFFFF"/>
                </a:solidFill>
                <a:latin typeface="Georgia"/>
                <a:ea typeface="Georgia"/>
                <a:cs typeface="Georgia"/>
              </a:rPr>
              <a:t>And he sent Eliakim, who was over the household, and Shebna the scribe, and the elders of the priests covered with sackcloth, unto Isaiah the prophet the son of Amoz.</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37:3  |  Isaiah 37:3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對他說：「希西家如此說：『今日是急難、責罰、凌辱的日子，就如婦人將要生產嬰孩，卻沒有力量生產。</a:t>
            </a:r>
          </a:p>
          <a:p xmlns:a="http://schemas.openxmlformats.org/drawingml/2006/main">
            <a:pPr algn="ctr">
              <a:buNone/>
            </a:pPr>
            <a:r>
              <a:rPr sz="2100">
                <a:solidFill>
                  <a:srgbClr val="FFFFFF"/>
                </a:solidFill>
                <a:latin typeface="Georgia"/>
                <a:ea typeface="Georgia"/>
                <a:cs typeface="Georgia"/>
              </a:rPr>
              <a:t>And they said unto him, Thus saith Hezekiah, This day is a day of trouble, and of rebuke, and of blasphemy: for the children are come to the birth, and there is not strength to bring forth.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37:4  |  Isaiah 37:4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或者耶和華－你的神聽見拉伯沙基的話，就是他主人亞述王打發他來辱罵永生神的話；耶和華－你的神聽見這話就發斥責。故此，求你為餘剩的民揚聲禱告。』」</a:t>
            </a:r>
          </a:p>
          <a:p xmlns:a="http://schemas.openxmlformats.org/drawingml/2006/main">
            <a:pPr algn="ctr">
              <a:buNone/>
            </a:pPr>
            <a:r>
              <a:rPr sz="1800">
                <a:solidFill>
                  <a:srgbClr val="FFFFFF"/>
                </a:solidFill>
                <a:latin typeface="Georgia"/>
                <a:ea typeface="Georgia"/>
                <a:cs typeface="Georgia"/>
              </a:rPr>
              <a:t>It may be the LORD thy God will hear the words of Rabshakeh, whom the king of Assyria his master hath sent to reproach the living God, and will reprove the words which the LORD thy God hath heard: wherefore lift up thy prayer for the remnant that is left.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37:5  |  Isaiah 37:5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希西家王的臣僕就去見以賽亞。</a:t>
            </a:r>
          </a:p>
          <a:p xmlns:a="http://schemas.openxmlformats.org/drawingml/2006/main">
            <a:pPr algn="ctr">
              <a:buNone/>
            </a:pPr>
            <a:r>
              <a:rPr sz="2800">
                <a:solidFill>
                  <a:srgbClr val="FFFFFF"/>
                </a:solidFill>
                <a:latin typeface="Georgia"/>
                <a:ea typeface="Georgia"/>
                <a:cs typeface="Georgia"/>
              </a:rPr>
              <a:t>So the servants of king Hezekiah came to Isaiah.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37:6  |  Isaiah 37:6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以賽亞對他們說：「要這樣對你們的主人說，耶和華如此說：『你聽見亞述王的僕人褻瀆我的話，不要懼怕。</a:t>
            </a:r>
          </a:p>
          <a:p xmlns:a="http://schemas.openxmlformats.org/drawingml/2006/main">
            <a:pPr algn="ctr">
              <a:buNone/>
            </a:pPr>
            <a:r>
              <a:rPr sz="2100">
                <a:solidFill>
                  <a:srgbClr val="FFFFFF"/>
                </a:solidFill>
                <a:latin typeface="Georgia"/>
                <a:ea typeface="Georgia"/>
                <a:cs typeface="Georgia"/>
              </a:rPr>
              <a:t>And Isaiah said unto them, Thus shall ye say unto your master, Thus saith the LORD, Be not afraid of the words that thou hast heard, wherewith the servants of the king of Assyria have blasphemed 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37:7  |  Isaiah 37:7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我必驚動他的心；他要聽見風聲就歸回本地，我必使他在那裏倒在刀下。』」</a:t>
            </a:r>
          </a:p>
          <a:p xmlns:a="http://schemas.openxmlformats.org/drawingml/2006/main">
            <a:pPr algn="ctr">
              <a:buNone/>
            </a:pPr>
            <a:r>
              <a:rPr sz="2100">
                <a:solidFill>
                  <a:srgbClr val="FFFFFF"/>
                </a:solidFill>
                <a:latin typeface="Georgia"/>
                <a:ea typeface="Georgia"/>
                <a:cs typeface="Georgia"/>
              </a:rPr>
              <a:t>Behold, I will send a blast upon him, and he shall hear a rumour, and return to his own land; and I will cause him to fall by the sword in his own land.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37:8  |  Isaiah 37:8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拉伯沙基回去，正遇見亞述王攻打立拿；原來他早聽見亞述王拔營離開拉吉。</a:t>
            </a:r>
          </a:p>
          <a:p xmlns:a="http://schemas.openxmlformats.org/drawingml/2006/main">
            <a:pPr algn="ctr">
              <a:buNone/>
            </a:pPr>
            <a:r>
              <a:rPr sz="2400">
                <a:solidFill>
                  <a:srgbClr val="FFFFFF"/>
                </a:solidFill>
                <a:latin typeface="Georgia"/>
                <a:ea typeface="Georgia"/>
                <a:cs typeface="Georgia"/>
              </a:rPr>
              <a:t>So Rabshakeh returned, and found the king of Assyria warring against Libnah: for he had heard that he was departed from Lachish.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37:9  |  Isaiah 37:9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亞述王聽見人論古實王特哈加說：「他出來要與你爭戰。」亞述王一聽見，就打發使者去見希西家，吩咐他們說：</a:t>
            </a:r>
          </a:p>
          <a:p xmlns:a="http://schemas.openxmlformats.org/drawingml/2006/main">
            <a:pPr algn="ctr">
              <a:buNone/>
            </a:pPr>
            <a:r>
              <a:rPr sz="2100">
                <a:solidFill>
                  <a:srgbClr val="FFFFFF"/>
                </a:solidFill>
                <a:latin typeface="Georgia"/>
                <a:ea typeface="Georgia"/>
                <a:cs typeface="Georgia"/>
              </a:rPr>
              <a:t>And he heard say concerning Tirhakah king of Ethiopia, He is come forth to make war with thee. And when he heard it, he sent messengers to Hezekiah, saying,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37:10  |  Isaiah 37:10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「你們對猶大王希西家如此說：『不要聽你所倚靠的神欺哄你說：耶路撒冷必不交在亞述王的手中。</a:t>
            </a:r>
          </a:p>
          <a:p xmlns:a="http://schemas.openxmlformats.org/drawingml/2006/main">
            <a:pPr algn="ctr">
              <a:buNone/>
            </a:pPr>
            <a:r>
              <a:rPr sz="2100">
                <a:solidFill>
                  <a:srgbClr val="FFFFFF"/>
                </a:solidFill>
                <a:latin typeface="Georgia"/>
                <a:ea typeface="Georgia"/>
                <a:cs typeface="Georgia"/>
              </a:rPr>
              <a:t>Thus shall ye speak to Hezekiah king of Judah, saying, Let not thy God, in whom thou trustest, deceive thee, saying, Jerusalem shall not be given into the hand of the king of Assyria.</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37:11  |  Isaiah 37:11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你總聽說亞述諸王向列國所行的乃是盡行滅絕，難道你還能得救嗎？</a:t>
            </a:r>
          </a:p>
          <a:p xmlns:a="http://schemas.openxmlformats.org/drawingml/2006/main">
            <a:pPr algn="ctr">
              <a:buNone/>
            </a:pPr>
            <a:r>
              <a:rPr sz="2400">
                <a:solidFill>
                  <a:srgbClr val="FFFFFF"/>
                </a:solidFill>
                <a:latin typeface="Georgia"/>
                <a:ea typeface="Georgia"/>
                <a:cs typeface="Georgia"/>
              </a:rPr>
              <a:t>Behold, thou hast heard what the kings of Assyria have done to all lands by destroying them utterly; and shalt thou be delivered?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37:12  |  Isaiah 37:12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我列祖所毀滅的，就是歌散、哈蘭、利色，和屬提‧拉撒的伊甸人；這些國的神何曾拯救這些國呢？</a:t>
            </a:r>
          </a:p>
          <a:p xmlns:a="http://schemas.openxmlformats.org/drawingml/2006/main">
            <a:pPr algn="ctr">
              <a:buNone/>
            </a:pPr>
            <a:r>
              <a:rPr sz="2100">
                <a:solidFill>
                  <a:srgbClr val="FFFFFF"/>
                </a:solidFill>
                <a:latin typeface="Georgia"/>
                <a:ea typeface="Georgia"/>
                <a:cs typeface="Georgia"/>
              </a:rPr>
              <a:t>Have the gods of the nations delivered them which my fathers have destroyed, as Gozan, and Haran, and Rezeph, and the children of Eden which were in Telassar?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37:13  |  Isaiah 37:13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哈馬的王，亞珥拔的王，西法瓦音城的王，希拿和以瓦的王，都在哪裏呢？』」</a:t>
            </a:r>
          </a:p>
          <a:p xmlns:a="http://schemas.openxmlformats.org/drawingml/2006/main">
            <a:pPr algn="ctr">
              <a:buNone/>
            </a:pPr>
            <a:r>
              <a:rPr sz="2400">
                <a:solidFill>
                  <a:srgbClr val="FFFFFF"/>
                </a:solidFill>
                <a:latin typeface="Georgia"/>
                <a:ea typeface="Georgia"/>
                <a:cs typeface="Georgia"/>
              </a:rPr>
              <a:t>Where is the king of Hamath, and the king of Arphad, and the king of the city of Sepharvaim, Hena, and Ivah?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37:14  |  Isaiah 37:14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希西家從使者手裏接過書信來，看完了，就上耶和華的殿，將書信在耶和華面前展開。</a:t>
            </a:r>
          </a:p>
          <a:p xmlns:a="http://schemas.openxmlformats.org/drawingml/2006/main">
            <a:pPr algn="ctr">
              <a:buNone/>
            </a:pPr>
            <a:r>
              <a:rPr sz="2100">
                <a:solidFill>
                  <a:srgbClr val="FFFFFF"/>
                </a:solidFill>
                <a:latin typeface="Georgia"/>
                <a:ea typeface="Georgia"/>
                <a:cs typeface="Georgia"/>
              </a:rPr>
              <a:t>And Hezekiah received the letter from the hand of the messengers, and read it: and Hezekiah went up unto the house of the LORD, and spread it before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37:15  |  Isaiah 37:15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希西家向耶和華禱告說：</a:t>
            </a:r>
          </a:p>
          <a:p xmlns:a="http://schemas.openxmlformats.org/drawingml/2006/main">
            <a:pPr algn="ctr">
              <a:buNone/>
            </a:pPr>
            <a:r>
              <a:rPr sz="2800">
                <a:solidFill>
                  <a:srgbClr val="FFFFFF"/>
                </a:solidFill>
                <a:latin typeface="Georgia"/>
                <a:ea typeface="Georgia"/>
                <a:cs typeface="Georgia"/>
              </a:rPr>
              <a:t>And Hezekiah prayed unto the LORD, saying,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37:16  |  Isaiah 37:16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「坐在二基路伯上萬軍之耶和華－以色列的神啊，你－惟有你是天下萬國的神，你曾創造天地。</a:t>
            </a:r>
          </a:p>
          <a:p xmlns:a="http://schemas.openxmlformats.org/drawingml/2006/main">
            <a:pPr algn="ctr">
              <a:buNone/>
            </a:pPr>
            <a:r>
              <a:rPr sz="2100">
                <a:solidFill>
                  <a:srgbClr val="FFFFFF"/>
                </a:solidFill>
                <a:latin typeface="Georgia"/>
                <a:ea typeface="Georgia"/>
                <a:cs typeface="Georgia"/>
              </a:rPr>
              <a:t>O LORD of hosts, God of Israel, that dwellest between the cherubims, thou art the God, even thou alone, of all the kingdoms of the earth: thou hast made heaven and earth.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37:17  |  Isaiah 37:17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耶和華啊，求你側耳而聽；耶和華啊，求你睜眼而看，要聽西拿基立的一切話，他是打發使者來辱罵永生神的。</a:t>
            </a:r>
          </a:p>
          <a:p xmlns:a="http://schemas.openxmlformats.org/drawingml/2006/main">
            <a:pPr algn="ctr">
              <a:buNone/>
            </a:pPr>
            <a:r>
              <a:rPr sz="2100">
                <a:solidFill>
                  <a:srgbClr val="FFFFFF"/>
                </a:solidFill>
                <a:latin typeface="Georgia"/>
                <a:ea typeface="Georgia"/>
                <a:cs typeface="Georgia"/>
              </a:rPr>
              <a:t>Incline thine ear, O LORD, and hear; open thine eyes, O LORD, and see: and hear all the words of Sennacherib, which hath sent to reproach the living God.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37:18  |  Isaiah 37:18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耶和華啊，亞述諸王果然使列國和列國之地變為荒涼，</a:t>
            </a:r>
          </a:p>
          <a:p xmlns:a="http://schemas.openxmlformats.org/drawingml/2006/main">
            <a:pPr algn="ctr">
              <a:buNone/>
            </a:pPr>
            <a:r>
              <a:rPr sz="2400">
                <a:solidFill>
                  <a:srgbClr val="FFFFFF"/>
                </a:solidFill>
                <a:latin typeface="Georgia"/>
                <a:ea typeface="Georgia"/>
                <a:cs typeface="Georgia"/>
              </a:rPr>
              <a:t>Of a truth, LORD, the kings of Assyria have laid waste all the nations, and their countries,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37:19  |  Isaiah 37:19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將列國的神像都扔在火裏；因為他本不是神，乃是人手所造的，是木頭、石頭的，所以滅絕他。</a:t>
            </a:r>
          </a:p>
          <a:p xmlns:a="http://schemas.openxmlformats.org/drawingml/2006/main">
            <a:pPr algn="ctr">
              <a:buNone/>
            </a:pPr>
            <a:r>
              <a:rPr sz="2400">
                <a:solidFill>
                  <a:srgbClr val="FFFFFF"/>
                </a:solidFill>
                <a:latin typeface="Georgia"/>
                <a:ea typeface="Georgia"/>
                <a:cs typeface="Georgia"/>
              </a:rPr>
              <a:t>And have cast their gods into the fire: for they were no gods, but the work of men’s hands, wood and stone: therefore they have destroyed them.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37:20  |  Isaiah 37:20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耶和華－我們的神啊，現在求你救我們脫離亞述王的手，使天下萬國都知道惟有你是耶和華。」</a:t>
            </a:r>
          </a:p>
          <a:p xmlns:a="http://schemas.openxmlformats.org/drawingml/2006/main">
            <a:pPr algn="ctr">
              <a:buNone/>
            </a:pPr>
            <a:r>
              <a:rPr sz="2400">
                <a:solidFill>
                  <a:srgbClr val="FFFFFF"/>
                </a:solidFill>
                <a:latin typeface="Georgia"/>
                <a:ea typeface="Georgia"/>
                <a:cs typeface="Georgia"/>
              </a:rPr>
              <a:t>Now therefore, O LORD our God, save us from his hand, that all the kingdoms of the earth may know that thou art the LORD, even thou only.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37:21  |  Isaiah 37:21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亞摩斯的兒子以賽亞就打發人去見希西家，說：「耶和華－以色列的神如此說，你既然求我攻擊亞述王西拿基立，</a:t>
            </a:r>
          </a:p>
          <a:p xmlns:a="http://schemas.openxmlformats.org/drawingml/2006/main">
            <a:pPr algn="ctr">
              <a:buNone/>
            </a:pPr>
            <a:r>
              <a:rPr sz="2100">
                <a:solidFill>
                  <a:srgbClr val="FFFFFF"/>
                </a:solidFill>
                <a:latin typeface="Georgia"/>
                <a:ea typeface="Georgia"/>
                <a:cs typeface="Georgia"/>
              </a:rPr>
              <a:t>Then Isaiah the son of Amoz sent unto Hezekiah, saying, Thus saith the LORD God of Israel, Whereas thou hast prayed to me against Sennacherib king of Assyria:</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37:22  |  Isaiah 37:22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所以耶和華論他這樣說： 錫安的處女藐視你，嗤笑你； 耶路撒冷的女子向你搖頭。</a:t>
            </a:r>
          </a:p>
          <a:p xmlns:a="http://schemas.openxmlformats.org/drawingml/2006/main">
            <a:pPr algn="ctr">
              <a:buNone/>
            </a:pPr>
            <a:r>
              <a:rPr sz="2100">
                <a:solidFill>
                  <a:srgbClr val="FFFFFF"/>
                </a:solidFill>
                <a:latin typeface="Georgia"/>
                <a:ea typeface="Georgia"/>
                <a:cs typeface="Georgia"/>
              </a:rPr>
              <a:t>This is the word which the LORD hath spoken concerning him; The virgin, the daughter of Zion, hath despised thee, and laughed thee to scorn; the daughter of Jerusalem hath shaken her head at thee.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37:23  |  Isaiah 37:23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你辱罵誰，褻瀆誰？ 揚起聲來，高舉眼目攻擊誰呢？ 乃是攻擊以色列的聖者。</a:t>
            </a:r>
          </a:p>
          <a:p xmlns:a="http://schemas.openxmlformats.org/drawingml/2006/main">
            <a:pPr algn="ctr">
              <a:buNone/>
            </a:pPr>
            <a:r>
              <a:rPr sz="2100">
                <a:solidFill>
                  <a:srgbClr val="FFFFFF"/>
                </a:solidFill>
                <a:latin typeface="Georgia"/>
                <a:ea typeface="Georgia"/>
                <a:cs typeface="Georgia"/>
              </a:rPr>
              <a:t>Whom hast thou reproached and blasphemed? and against whom hast thou exalted thy voice, and lifted up thine eyes on high? even against the Holy One of Israel.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37:24  |  Isaiah 37:24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你藉你的臣僕辱罵主說： 我率領許多戰車上山頂， 到黎巴嫩極深之處； 我要砍伐其中高大的香柏樹 和佳美的松樹。 我必上極高之處， 進入肥田的樹林。</a:t>
            </a:r>
          </a:p>
          <a:p xmlns:a="http://schemas.openxmlformats.org/drawingml/2006/main">
            <a:pPr algn="ctr">
              <a:buNone/>
            </a:pPr>
            <a:r>
              <a:rPr sz="1800">
                <a:solidFill>
                  <a:srgbClr val="FFFFFF"/>
                </a:solidFill>
                <a:latin typeface="Georgia"/>
                <a:ea typeface="Georgia"/>
                <a:cs typeface="Georgia"/>
              </a:rPr>
              <a:t>By thy servants hast thou reproached the Lord, and hast said, By the multitude of my chariots am I come up to the height of the mountains, to the sides of Lebanon; and I will cut down the tall cedars thereof, and the choice fir trees thereof: and I will enter into the height of his border, and the forest of his Carmel.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37:25  |  Isaiah 37:25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我已經挖井喝水； 我必用腳掌踏乾埃及的一切河。</a:t>
            </a:r>
          </a:p>
          <a:p xmlns:a="http://schemas.openxmlformats.org/drawingml/2006/main">
            <a:pPr algn="ctr">
              <a:buNone/>
            </a:pPr>
            <a:r>
              <a:rPr sz="2400">
                <a:solidFill>
                  <a:srgbClr val="FFFFFF"/>
                </a:solidFill>
                <a:latin typeface="Georgia"/>
                <a:ea typeface="Georgia"/>
                <a:cs typeface="Georgia"/>
              </a:rPr>
              <a:t>I have digged, and drunk water; and with the sole of my feet have I dried up all the rivers of the besieged places.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37:26  |  Isaiah 37:26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[耶和華說]：你豈沒有聽見 我早先所做的、古時所立的嗎？ 現在藉你使堅固城荒廢，變為亂堆。</a:t>
            </a:r>
          </a:p>
          <a:p xmlns:a="http://schemas.openxmlformats.org/drawingml/2006/main">
            <a:pPr algn="ctr">
              <a:buNone/>
            </a:pPr>
            <a:r>
              <a:rPr sz="2100">
                <a:solidFill>
                  <a:srgbClr val="FFFFFF"/>
                </a:solidFill>
                <a:latin typeface="Georgia"/>
                <a:ea typeface="Georgia"/>
                <a:cs typeface="Georgia"/>
              </a:rPr>
              <a:t>Hast thou not heard long ago, how I have done it; and of ancient times, that I have formed it? now have I brought it to pass, that thou shouldest be to lay waste defenced cities into ruinous heaps.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37:27  |  Isaiah 37:27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所以其中的居民力量甚小， 驚惶羞愧。 他們像野草，像青菜， 如房頂上的草， 又如田間未長成的[禾稼]。</a:t>
            </a:r>
          </a:p>
          <a:p xmlns:a="http://schemas.openxmlformats.org/drawingml/2006/main">
            <a:pPr algn="ctr">
              <a:buNone/>
            </a:pPr>
            <a:r>
              <a:rPr sz="2100">
                <a:solidFill>
                  <a:srgbClr val="FFFFFF"/>
                </a:solidFill>
                <a:latin typeface="Georgia"/>
                <a:ea typeface="Georgia"/>
                <a:cs typeface="Georgia"/>
              </a:rPr>
              <a:t>Therefore their inhabitants were of small power, they were dismayed and confounded: they were as the grass of the field, and as the green herb, as the grass on the housetops, and as corn blasted before it be grown up.</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37:28  |  Isaiah 37:28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你坐下，你出去，你進來， 你向我發烈怒，我都知道。</a:t>
            </a:r>
          </a:p>
          <a:p xmlns:a="http://schemas.openxmlformats.org/drawingml/2006/main">
            <a:pPr algn="ctr">
              <a:buNone/>
            </a:pPr>
            <a:r>
              <a:rPr sz="2400">
                <a:solidFill>
                  <a:srgbClr val="FFFFFF"/>
                </a:solidFill>
                <a:latin typeface="Georgia"/>
                <a:ea typeface="Georgia"/>
                <a:cs typeface="Georgia"/>
              </a:rPr>
              <a:t>But I know thy abode, and thy going out, and thy coming in, and thy rage against me.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37:29  |  Isaiah 37:29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因你向我發烈怒， 又因你狂傲[的話]達到我耳中， 我就要用鉤子鉤上你的鼻子， 把嚼環放在你口裏， 使你從原路轉回去。</a:t>
            </a:r>
          </a:p>
          <a:p xmlns:a="http://schemas.openxmlformats.org/drawingml/2006/main">
            <a:pPr algn="ctr">
              <a:buNone/>
            </a:pPr>
            <a:r>
              <a:rPr sz="2100">
                <a:solidFill>
                  <a:srgbClr val="FFFFFF"/>
                </a:solidFill>
                <a:latin typeface="Georgia"/>
                <a:ea typeface="Georgia"/>
                <a:cs typeface="Georgia"/>
              </a:rPr>
              <a:t>Because thy rage against me, and thy tumult, is come up into mine ears, therefore will I put my hook in thy nose, and my bridle in thy lips, and I will turn thee back by the way by which thou camest.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37:30  |  Isaiah 37:30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「以色列人哪，我賜你們一個證據：你們今年要吃自生的，明年也要吃自長的，至於後年，你們要耕種收割，栽植葡萄園，吃其中的果子。</a:t>
            </a:r>
          </a:p>
          <a:p xmlns:a="http://schemas.openxmlformats.org/drawingml/2006/main">
            <a:pPr algn="ctr">
              <a:buNone/>
            </a:pPr>
            <a:r>
              <a:rPr sz="1800">
                <a:solidFill>
                  <a:srgbClr val="FFFFFF"/>
                </a:solidFill>
                <a:latin typeface="Georgia"/>
                <a:ea typeface="Georgia"/>
                <a:cs typeface="Georgia"/>
              </a:rPr>
              <a:t>And this shall be a sign unto thee, Ye shall eat this year such as groweth of itself; and the second year that which springeth of the same: and in the third year sow ye, and reap, and plant vineyards, and eat the fruit thereof.</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37:31  |  Isaiah 37:31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猶大家所逃脫餘剩的，仍要往下扎根，向上結果。</a:t>
            </a:r>
          </a:p>
          <a:p xmlns:a="http://schemas.openxmlformats.org/drawingml/2006/main">
            <a:pPr algn="ctr">
              <a:buNone/>
            </a:pPr>
            <a:r>
              <a:rPr sz="2400">
                <a:solidFill>
                  <a:srgbClr val="FFFFFF"/>
                </a:solidFill>
                <a:latin typeface="Georgia"/>
                <a:ea typeface="Georgia"/>
                <a:cs typeface="Georgia"/>
              </a:rPr>
              <a:t>And the remnant that is escaped of the house of Judah shall again take root downward, and bear fruit upward: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37:32  |  Isaiah 37:32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必有餘剩的民從耶路撒冷而出；必有逃脫的人從錫安山而來。萬軍之耶和華的熱心必成就這事。</a:t>
            </a:r>
          </a:p>
          <a:p xmlns:a="http://schemas.openxmlformats.org/drawingml/2006/main">
            <a:pPr algn="ctr">
              <a:buNone/>
            </a:pPr>
            <a:r>
              <a:rPr sz="2400">
                <a:solidFill>
                  <a:srgbClr val="FFFFFF"/>
                </a:solidFill>
                <a:latin typeface="Georgia"/>
                <a:ea typeface="Georgia"/>
                <a:cs typeface="Georgia"/>
              </a:rPr>
              <a:t>For out of Jerusalem shall go forth a remnant, and they that escape out of mount Zion: the zeal of the LORD of hosts shall do this.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37:33  |  Isaiah 37:33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「所以耶和華論亞述王如此說：他必不得來到這城，也不在這裏射箭，不得拿盾牌到城前，也不築壘攻城。</a:t>
            </a:r>
          </a:p>
          <a:p xmlns:a="http://schemas.openxmlformats.org/drawingml/2006/main">
            <a:pPr algn="ctr">
              <a:buNone/>
            </a:pPr>
            <a:r>
              <a:rPr sz="2100">
                <a:solidFill>
                  <a:srgbClr val="FFFFFF"/>
                </a:solidFill>
                <a:latin typeface="Georgia"/>
                <a:ea typeface="Georgia"/>
                <a:cs typeface="Georgia"/>
              </a:rPr>
              <a:t>Therefore thus saith the LORD concerning the king of Assyria, He shall not come into this city, nor shoot an arrow there, nor come before it with shields, nor cast a bank against it.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37:34  |  Isaiah 37:34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他從哪條路來，必從那條路回去，必不得來到這城。這是耶和華說的。</a:t>
            </a:r>
          </a:p>
          <a:p xmlns:a="http://schemas.openxmlformats.org/drawingml/2006/main">
            <a:pPr algn="ctr">
              <a:buNone/>
            </a:pPr>
            <a:r>
              <a:rPr sz="2400">
                <a:solidFill>
                  <a:srgbClr val="FFFFFF"/>
                </a:solidFill>
                <a:latin typeface="Georgia"/>
                <a:ea typeface="Georgia"/>
                <a:cs typeface="Georgia"/>
              </a:rPr>
              <a:t>By the way that he came, by the same shall he return, and shall not come into this city, saith the LORD.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37:35  |  Isaiah 37:35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因我為自己的緣故，又為我僕人大衛的緣故，必保護拯救這城。」</a:t>
            </a:r>
          </a:p>
          <a:p xmlns:a="http://schemas.openxmlformats.org/drawingml/2006/main">
            <a:pPr algn="ctr">
              <a:buNone/>
            </a:pPr>
            <a:r>
              <a:rPr sz="2400">
                <a:solidFill>
                  <a:srgbClr val="FFFFFF"/>
                </a:solidFill>
                <a:latin typeface="Georgia"/>
                <a:ea typeface="Georgia"/>
                <a:cs typeface="Georgia"/>
              </a:rPr>
              <a:t>For I will defend this city to save it for mine own sake, and for my servant David’s sake.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37:36  |  Isaiah 37:36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耶和華的使者出去，在亞述營中殺了十八萬五千人。清早有人起來一看，都是死屍了。</a:t>
            </a:r>
          </a:p>
          <a:p xmlns:a="http://schemas.openxmlformats.org/drawingml/2006/main">
            <a:pPr algn="ctr">
              <a:buNone/>
            </a:pPr>
            <a:r>
              <a:rPr sz="2100">
                <a:solidFill>
                  <a:srgbClr val="FFFFFF"/>
                </a:solidFill>
                <a:latin typeface="Georgia"/>
                <a:ea typeface="Georgia"/>
                <a:cs typeface="Georgia"/>
              </a:rPr>
              <a:t>Then the angel of the LORD went forth, and smote in the camp of the Assyrians a hundred and fourscore and five thousand: and when they arose early in the morning, behold, they were all dead corpses.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37:37  |  Isaiah 37:37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亞述王西拿基立就拔營回去，住在尼尼微。</a:t>
            </a:r>
          </a:p>
          <a:p xmlns:a="http://schemas.openxmlformats.org/drawingml/2006/main">
            <a:pPr algn="ctr">
              <a:buNone/>
            </a:pPr>
            <a:r>
              <a:rPr sz="2400">
                <a:solidFill>
                  <a:srgbClr val="FFFFFF"/>
                </a:solidFill>
                <a:latin typeface="Georgia"/>
                <a:ea typeface="Georgia"/>
                <a:cs typeface="Georgia"/>
              </a:rPr>
              <a:t>So Sennacherib king of Assyria departed, and went and returned, and dwelt at Nineveh.</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37:38  |  Isaiah 37:38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一日在他的神－尼斯洛廟裏叩拜，他兒子亞得米勒和沙利色用刀殺了他，就逃到亞拉臘地。他兒子以撒哈頓接續他作王。</a:t>
            </a:r>
          </a:p>
          <a:p xmlns:a="http://schemas.openxmlformats.org/drawingml/2006/main">
            <a:pPr algn="ctr">
              <a:buNone/>
            </a:pPr>
            <a:r>
              <a:rPr sz="1800">
                <a:solidFill>
                  <a:srgbClr val="FFFFFF"/>
                </a:solidFill>
                <a:latin typeface="Georgia"/>
                <a:ea typeface="Georgia"/>
                <a:cs typeface="Georgia"/>
              </a:rPr>
              <a:t>And it came to pass, as he was worshipping in the house of Nisroch his god, that Adrammelech and Sharezer his sons smote him with the sword; and they escaped into the land of Armenia: and Esar-haddon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2026-08-30T04:01:22.0050000Z</dcterms:created>
  <dcterms:modified xsi:type="dcterms:W3CDTF">2026-08-30T04:01:22.0050000Z</dcterms:modified>
</coreProperties>
</file>