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7de6377efa624a28" /><Relationship Type="http://schemas.openxmlformats.org/officeDocument/2006/relationships/extended-properties" Target="/docProps/app.xml" Id="Rf0fb7f1759364df1" /><Relationship Type="http://schemas.openxmlformats.org/officeDocument/2006/relationships/officeDocument" Target="/ppt/presentation.xml" Id="R801d74ba830e4c67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201bcefd99a9405f"/>
  </p:sldMasterIdLst>
  <p:notesMasterIdLst>
    <p:notesMasterId xmlns:r="http://schemas.openxmlformats.org/officeDocument/2006/relationships" r:id="Rd53f6d04991646f3"/>
  </p:notesMasterIdLst>
  <p:sldIdLst>
    <p:sldId xmlns:r="http://schemas.openxmlformats.org/officeDocument/2006/relationships" id="256" r:id="R63130221848d448a"/>
    <p:sldId xmlns:r="http://schemas.openxmlformats.org/officeDocument/2006/relationships" id="257" r:id="R1240606e79dc4bef"/>
    <p:sldId xmlns:r="http://schemas.openxmlformats.org/officeDocument/2006/relationships" id="258" r:id="R26c5b3a44cc74314"/>
    <p:sldId xmlns:r="http://schemas.openxmlformats.org/officeDocument/2006/relationships" id="259" r:id="R6747b98ca1634bcb"/>
    <p:sldId xmlns:r="http://schemas.openxmlformats.org/officeDocument/2006/relationships" id="260" r:id="Rfa78378c5cf649ef"/>
    <p:sldId xmlns:r="http://schemas.openxmlformats.org/officeDocument/2006/relationships" id="261" r:id="R14db3b8b777e484d"/>
    <p:sldId xmlns:r="http://schemas.openxmlformats.org/officeDocument/2006/relationships" id="262" r:id="R10282fa457ef4a99"/>
    <p:sldId xmlns:r="http://schemas.openxmlformats.org/officeDocument/2006/relationships" id="263" r:id="Re32ab2d90ba74b63"/>
    <p:sldId xmlns:r="http://schemas.openxmlformats.org/officeDocument/2006/relationships" id="264" r:id="Red2092ba444c42b5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ed633a4d38294176" /><Relationship Type="http://schemas.openxmlformats.org/officeDocument/2006/relationships/slideMaster" Target="/ppt/slideMasters/slideMaster1.xml" Id="R201bcefd99a9405f" /><Relationship Type="http://schemas.openxmlformats.org/officeDocument/2006/relationships/notesMaster" Target="/ppt/notesMasters/notesMaster1.xml" Id="Rd53f6d04991646f3" /><Relationship Type="http://schemas.openxmlformats.org/officeDocument/2006/relationships/presProps" Target="/ppt/presProps.xml" Id="R65585375c95044c7" /><Relationship Type="http://schemas.openxmlformats.org/officeDocument/2006/relationships/tableStyles" Target="/ppt/tableStyles.xml" Id="Rb53894cc62324a6b" /><Relationship Type="http://schemas.openxmlformats.org/officeDocument/2006/relationships/slide" Target="/ppt/slides/slide1.xml" Id="R63130221848d448a" /><Relationship Type="http://schemas.openxmlformats.org/officeDocument/2006/relationships/slide" Target="/ppt/slides/slide2.xml" Id="R1240606e79dc4bef" /><Relationship Type="http://schemas.openxmlformats.org/officeDocument/2006/relationships/slide" Target="/ppt/slides/slide3.xml" Id="R26c5b3a44cc74314" /><Relationship Type="http://schemas.openxmlformats.org/officeDocument/2006/relationships/slide" Target="/ppt/slides/slide4.xml" Id="R6747b98ca1634bcb" /><Relationship Type="http://schemas.openxmlformats.org/officeDocument/2006/relationships/slide" Target="/ppt/slides/slide5.xml" Id="Rfa78378c5cf649ef" /><Relationship Type="http://schemas.openxmlformats.org/officeDocument/2006/relationships/slide" Target="/ppt/slides/slide6.xml" Id="R14db3b8b777e484d" /><Relationship Type="http://schemas.openxmlformats.org/officeDocument/2006/relationships/slide" Target="/ppt/slides/slide7.xml" Id="R10282fa457ef4a99" /><Relationship Type="http://schemas.openxmlformats.org/officeDocument/2006/relationships/slide" Target="/ppt/slides/slide8.xml" Id="Re32ab2d90ba74b63" /><Relationship Type="http://schemas.openxmlformats.org/officeDocument/2006/relationships/slide" Target="/ppt/slides/slide9.xml" Id="Red2092ba444c42b5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38c994d74fa34a2b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f44b88cb29b24cd4" /><Relationship Type="http://schemas.openxmlformats.org/officeDocument/2006/relationships/notesMaster" Target="/ppt/notesMasters/notesMaster1.xml" Id="R5487e8ca98044399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73b7b34f1fe5416b" /><Relationship Type="http://schemas.openxmlformats.org/officeDocument/2006/relationships/notesMaster" Target="/ppt/notesMasters/notesMaster1.xml" Id="R58ebc765a5274f8c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725a1f11f8114727" /><Relationship Type="http://schemas.openxmlformats.org/officeDocument/2006/relationships/notesMaster" Target="/ppt/notesMasters/notesMaster1.xml" Id="Rdfc31278d49b4e95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cb270ac1d3f54d9b" /><Relationship Type="http://schemas.openxmlformats.org/officeDocument/2006/relationships/notesMaster" Target="/ppt/notesMasters/notesMaster1.xml" Id="R88c050430a494f4b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a986af5edbc34271" /><Relationship Type="http://schemas.openxmlformats.org/officeDocument/2006/relationships/notesMaster" Target="/ppt/notesMasters/notesMaster1.xml" Id="R74ad6aed3a564f6c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348f0808071848c7" /><Relationship Type="http://schemas.openxmlformats.org/officeDocument/2006/relationships/notesMaster" Target="/ppt/notesMasters/notesMaster1.xml" Id="Re15d34df631c43e1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3e4e0193d71a4353" /><Relationship Type="http://schemas.openxmlformats.org/officeDocument/2006/relationships/notesMaster" Target="/ppt/notesMasters/notesMaster1.xml" Id="R2e2b2c3e55a641ce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ccd012c790f94990" /><Relationship Type="http://schemas.openxmlformats.org/officeDocument/2006/relationships/notesMaster" Target="/ppt/notesMasters/notesMaster1.xml" Id="R25ae93c65b794811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3584d34db22c42dc" /><Relationship Type="http://schemas.openxmlformats.org/officeDocument/2006/relationships/notesMaster" Target="/ppt/notesMasters/notesMaster1.xml" Id="R1183dfc9ffc5429a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95ee73f3eee4c6a" /><Relationship Type="http://schemas.openxmlformats.org/officeDocument/2006/relationships/image" Target="/ppt/media/image.png" Id="R7663c424440f415a" /><Relationship Type="http://schemas.openxmlformats.org/officeDocument/2006/relationships/image" Target="/ppt/media/image2.png" Id="R6ae74fbfa3634a1e" /><Relationship Type="http://schemas.openxmlformats.org/officeDocument/2006/relationships/image" Target="/ppt/media/image.jpeg" Id="R822f080ca07b4fec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10ba837030846db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7663c424440f415a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6ae74fbfa3634a1e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22f080ca07b4fec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d0eac01680074be1" /><Relationship Type="http://schemas.openxmlformats.org/officeDocument/2006/relationships/slideLayout" Target="/ppt/slideLayouts/slideLayout1.xml" Id="R6e8244f1e04e40cb" /><Relationship Type="http://schemas.openxmlformats.org/officeDocument/2006/relationships/slideLayout" Target="/ppt/slideLayouts/slideLayout2.xml" Id="R39fdc90d0c8f46b6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6e8244f1e04e40cb"/>
    <p:sldLayoutId xmlns:r="http://schemas.openxmlformats.org/officeDocument/2006/relationships" id="2147483650" r:id="R39fdc90d0c8f46b6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17bb6e19fd9437c" /><Relationship Type="http://schemas.openxmlformats.org/officeDocument/2006/relationships/notesSlide" Target="/ppt/notesSlides/notesSlide1.xml" Id="R7d600a6f1591471a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f5bdfc283a2454d" /><Relationship Type="http://schemas.openxmlformats.org/officeDocument/2006/relationships/notesSlide" Target="/ppt/notesSlides/notesSlide2.xml" Id="Re13f1dd6d7fe4e6a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ffa1661b0644c40" /><Relationship Type="http://schemas.openxmlformats.org/officeDocument/2006/relationships/notesSlide" Target="/ppt/notesSlides/notesSlide3.xml" Id="R0d386f6eb529465e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0ac21eac1df4ba9" /><Relationship Type="http://schemas.openxmlformats.org/officeDocument/2006/relationships/notesSlide" Target="/ppt/notesSlides/notesSlide4.xml" Id="Rfa0e4f4f993c4ac0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c91c7d92ce14e26" /><Relationship Type="http://schemas.openxmlformats.org/officeDocument/2006/relationships/notesSlide" Target="/ppt/notesSlides/notesSlide5.xml" Id="R41aa04ebc5b94b90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96fc5cb2d9548e6" /><Relationship Type="http://schemas.openxmlformats.org/officeDocument/2006/relationships/notesSlide" Target="/ppt/notesSlides/notesSlide6.xml" Id="Ra4601a68d2164a8c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9636e358168491e" /><Relationship Type="http://schemas.openxmlformats.org/officeDocument/2006/relationships/notesSlide" Target="/ppt/notesSlides/notesSlide7.xml" Id="Rb6bf571d02e54f11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c952c17cbd14a15" /><Relationship Type="http://schemas.openxmlformats.org/officeDocument/2006/relationships/notesSlide" Target="/ppt/notesSlides/notesSlide8.xml" Id="Rdb899bf14f744d83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33d6d258a7640d6" /><Relationship Type="http://schemas.openxmlformats.org/officeDocument/2006/relationships/notesSlide" Target="/ppt/notesSlides/notesSlide9.xml" Id="R8e1d0a05c9b54ab4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詩篇第61章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Psalms 61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61:1  |  Psalms 61:1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大衛的詩，交與伶長。用絲弦的樂器。 神啊，求你聽我的呼求， 側耳聽我的禱告！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To the chief Musician upon Neginah, A Psalm of David. Hear my cry, O God; attend unto my prayer.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61:2  |  Psalms 61:2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我心裏發昏的時候， 我要從地極求告你。 求你領我到那比我更高的磐石！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From the end of the earth will I cry unto thee, when my heart is overwhelmed: lead me to the rock that is higher than I.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61:3  |  Psalms 61:3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因為你作過我的避難所， 作過我的堅固臺，脫離仇敵。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thou hast been a shelter for me, and a strong tower from the enemy.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61:4  |  Psalms 61:4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我要永遠住在你的帳幕裏！ 我要投靠在你翅膀下的隱密處！ （細拉）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 will abide in thy tabernacle for ever: I will trust in the covert of thy wings. Selah.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61:5  |  Psalms 61:5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神啊，你原是聽了我所許的願； 你將產業賜給敬畏你名的人。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thou, O God, hast heard my vows: thou hast given me the heritage of those that fear thy name.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61:6  |  Psalms 61:6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你要加添王的壽數； 他的年歲必存到世世。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Thou wilt prolong the king’s life: and his years as many generations.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61:7  |  Psalms 61:7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他必永遠坐在神面前； 願你預備慈愛和誠實保佑他！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 shall abide before God for ever: O prepare mercy and truth, which may preserve him.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61:8  |  Psalms 61:8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這樣，我要歌頌你的名，直到永遠， 好天天還我所許的願。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So will I sing praise unto thy name for ever, that I may daily perform my vows.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2026-08-30T04:30:43.9840000Z</dcterms:created>
  <dcterms:modified xsi:type="dcterms:W3CDTF">2026-08-30T04:30:43.9840000Z</dcterms:modified>
</coreProperties>
</file>