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7b9b126d614293" /><Relationship Type="http://schemas.openxmlformats.org/officeDocument/2006/relationships/extended-properties" Target="/docProps/app.xml" Id="R920d3830d7cd4c34" /><Relationship Type="http://schemas.openxmlformats.org/officeDocument/2006/relationships/officeDocument" Target="/ppt/presentation.xml" Id="R5423ddc8282443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028b1d1b594c4e"/>
  </p:sldMasterIdLst>
  <p:notesMasterIdLst>
    <p:notesMasterId xmlns:r="http://schemas.openxmlformats.org/officeDocument/2006/relationships" r:id="R29f7fa22eb344ba8"/>
  </p:notesMasterIdLst>
  <p:sldIdLst>
    <p:sldId xmlns:r="http://schemas.openxmlformats.org/officeDocument/2006/relationships" id="256" r:id="Rd31997a527984893"/>
    <p:sldId xmlns:r="http://schemas.openxmlformats.org/officeDocument/2006/relationships" id="257" r:id="R141db913bb7547d7"/>
    <p:sldId xmlns:r="http://schemas.openxmlformats.org/officeDocument/2006/relationships" id="258" r:id="R2838e6d5dd9c461d"/>
    <p:sldId xmlns:r="http://schemas.openxmlformats.org/officeDocument/2006/relationships" id="259" r:id="Rd2069048339d49c9"/>
    <p:sldId xmlns:r="http://schemas.openxmlformats.org/officeDocument/2006/relationships" id="260" r:id="Rcd206059f2954557"/>
    <p:sldId xmlns:r="http://schemas.openxmlformats.org/officeDocument/2006/relationships" id="261" r:id="R3e834d4dd56d427c"/>
    <p:sldId xmlns:r="http://schemas.openxmlformats.org/officeDocument/2006/relationships" id="262" r:id="R4235f48d75af42e0"/>
    <p:sldId xmlns:r="http://schemas.openxmlformats.org/officeDocument/2006/relationships" id="263" r:id="R3cf9cee821034498"/>
    <p:sldId xmlns:r="http://schemas.openxmlformats.org/officeDocument/2006/relationships" id="264" r:id="R24d9d266cdac4820"/>
    <p:sldId xmlns:r="http://schemas.openxmlformats.org/officeDocument/2006/relationships" id="265" r:id="Rba12978ecd7c45ac"/>
    <p:sldId xmlns:r="http://schemas.openxmlformats.org/officeDocument/2006/relationships" id="266" r:id="Rfdc18ca869fa41d1"/>
    <p:sldId xmlns:r="http://schemas.openxmlformats.org/officeDocument/2006/relationships" id="267" r:id="R30a84b607831486a"/>
    <p:sldId xmlns:r="http://schemas.openxmlformats.org/officeDocument/2006/relationships" id="268" r:id="Rb7fca4cd836f43c3"/>
    <p:sldId xmlns:r="http://schemas.openxmlformats.org/officeDocument/2006/relationships" id="269" r:id="R1fc87f9a0ea04de3"/>
    <p:sldId xmlns:r="http://schemas.openxmlformats.org/officeDocument/2006/relationships" id="270" r:id="Ra8f3b64aa497430d"/>
    <p:sldId xmlns:r="http://schemas.openxmlformats.org/officeDocument/2006/relationships" id="271" r:id="Rfc3179371c3e491c"/>
    <p:sldId xmlns:r="http://schemas.openxmlformats.org/officeDocument/2006/relationships" id="272" r:id="R187bff4c37114891"/>
    <p:sldId xmlns:r="http://schemas.openxmlformats.org/officeDocument/2006/relationships" id="273" r:id="R4b23c8a802f741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6800ff98994672" /><Relationship Type="http://schemas.openxmlformats.org/officeDocument/2006/relationships/slideMaster" Target="/ppt/slideMasters/slideMaster1.xml" Id="Rba028b1d1b594c4e" /><Relationship Type="http://schemas.openxmlformats.org/officeDocument/2006/relationships/notesMaster" Target="/ppt/notesMasters/notesMaster1.xml" Id="R29f7fa22eb344ba8" /><Relationship Type="http://schemas.openxmlformats.org/officeDocument/2006/relationships/presProps" Target="/ppt/presProps.xml" Id="Rc149b8e57a8a49d4" /><Relationship Type="http://schemas.openxmlformats.org/officeDocument/2006/relationships/tableStyles" Target="/ppt/tableStyles.xml" Id="Rc3918806266f45d8" /><Relationship Type="http://schemas.openxmlformats.org/officeDocument/2006/relationships/slide" Target="/ppt/slides/slide1.xml" Id="Rd31997a527984893" /><Relationship Type="http://schemas.openxmlformats.org/officeDocument/2006/relationships/slide" Target="/ppt/slides/slide2.xml" Id="R141db913bb7547d7" /><Relationship Type="http://schemas.openxmlformats.org/officeDocument/2006/relationships/slide" Target="/ppt/slides/slide3.xml" Id="R2838e6d5dd9c461d" /><Relationship Type="http://schemas.openxmlformats.org/officeDocument/2006/relationships/slide" Target="/ppt/slides/slide4.xml" Id="Rd2069048339d49c9" /><Relationship Type="http://schemas.openxmlformats.org/officeDocument/2006/relationships/slide" Target="/ppt/slides/slide5.xml" Id="Rcd206059f2954557" /><Relationship Type="http://schemas.openxmlformats.org/officeDocument/2006/relationships/slide" Target="/ppt/slides/slide6.xml" Id="R3e834d4dd56d427c" /><Relationship Type="http://schemas.openxmlformats.org/officeDocument/2006/relationships/slide" Target="/ppt/slides/slide7.xml" Id="R4235f48d75af42e0" /><Relationship Type="http://schemas.openxmlformats.org/officeDocument/2006/relationships/slide" Target="/ppt/slides/slide8.xml" Id="R3cf9cee821034498" /><Relationship Type="http://schemas.openxmlformats.org/officeDocument/2006/relationships/slide" Target="/ppt/slides/slide9.xml" Id="R24d9d266cdac4820" /><Relationship Type="http://schemas.openxmlformats.org/officeDocument/2006/relationships/slide" Target="/ppt/slides/slide10.xml" Id="Rba12978ecd7c45ac" /><Relationship Type="http://schemas.openxmlformats.org/officeDocument/2006/relationships/slide" Target="/ppt/slides/slide11.xml" Id="Rfdc18ca869fa41d1" /><Relationship Type="http://schemas.openxmlformats.org/officeDocument/2006/relationships/slide" Target="/ppt/slides/slide12.xml" Id="R30a84b607831486a" /><Relationship Type="http://schemas.openxmlformats.org/officeDocument/2006/relationships/slide" Target="/ppt/slides/slide13.xml" Id="Rb7fca4cd836f43c3" /><Relationship Type="http://schemas.openxmlformats.org/officeDocument/2006/relationships/slide" Target="/ppt/slides/slide14.xml" Id="R1fc87f9a0ea04de3" /><Relationship Type="http://schemas.openxmlformats.org/officeDocument/2006/relationships/slide" Target="/ppt/slides/slide15.xml" Id="Ra8f3b64aa497430d" /><Relationship Type="http://schemas.openxmlformats.org/officeDocument/2006/relationships/slide" Target="/ppt/slides/slide16.xml" Id="Rfc3179371c3e491c" /><Relationship Type="http://schemas.openxmlformats.org/officeDocument/2006/relationships/slide" Target="/ppt/slides/slide17.xml" Id="R187bff4c37114891" /><Relationship Type="http://schemas.openxmlformats.org/officeDocument/2006/relationships/slide" Target="/ppt/slides/slide18.xml" Id="R4b23c8a802f741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0be698801347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897016aabe45ba" /><Relationship Type="http://schemas.openxmlformats.org/officeDocument/2006/relationships/notesMaster" Target="/ppt/notesMasters/notesMaster1.xml" Id="Re31cd3511a544a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ab2985be3f4d0b" /><Relationship Type="http://schemas.openxmlformats.org/officeDocument/2006/relationships/notesMaster" Target="/ppt/notesMasters/notesMaster1.xml" Id="Rc10d59a38b874c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52f71b7d864260" /><Relationship Type="http://schemas.openxmlformats.org/officeDocument/2006/relationships/notesMaster" Target="/ppt/notesMasters/notesMaster1.xml" Id="R82467e656bca44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956260993a4a13" /><Relationship Type="http://schemas.openxmlformats.org/officeDocument/2006/relationships/notesMaster" Target="/ppt/notesMasters/notesMaster1.xml" Id="R19be0540dfc44b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24411b4c944384" /><Relationship Type="http://schemas.openxmlformats.org/officeDocument/2006/relationships/notesMaster" Target="/ppt/notesMasters/notesMaster1.xml" Id="R5567bb10d1124f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56114ba10c4501" /><Relationship Type="http://schemas.openxmlformats.org/officeDocument/2006/relationships/notesMaster" Target="/ppt/notesMasters/notesMaster1.xml" Id="R7cc71e24423545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695d99b50f4328" /><Relationship Type="http://schemas.openxmlformats.org/officeDocument/2006/relationships/notesMaster" Target="/ppt/notesMasters/notesMaster1.xml" Id="Rbf547ccc50a84f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a843a0a0a94e08" /><Relationship Type="http://schemas.openxmlformats.org/officeDocument/2006/relationships/notesMaster" Target="/ppt/notesMasters/notesMaster1.xml" Id="R522dbaaa87cc41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48337d971f45dc" /><Relationship Type="http://schemas.openxmlformats.org/officeDocument/2006/relationships/notesMaster" Target="/ppt/notesMasters/notesMaster1.xml" Id="Re3f743aa9e634d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57f441b1724d85" /><Relationship Type="http://schemas.openxmlformats.org/officeDocument/2006/relationships/notesMaster" Target="/ppt/notesMasters/notesMaster1.xml" Id="Rfc89b7985c1046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1136faf1654242" /><Relationship Type="http://schemas.openxmlformats.org/officeDocument/2006/relationships/notesMaster" Target="/ppt/notesMasters/notesMaster1.xml" Id="R133958ce6c7e42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ec70a892354fbc" /><Relationship Type="http://schemas.openxmlformats.org/officeDocument/2006/relationships/notesMaster" Target="/ppt/notesMasters/notesMaster1.xml" Id="Rc47c10d6d33c47b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1427327c7547c0" /><Relationship Type="http://schemas.openxmlformats.org/officeDocument/2006/relationships/notesMaster" Target="/ppt/notesMasters/notesMaster1.xml" Id="R1c427c32561442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31906ad98f4e72" /><Relationship Type="http://schemas.openxmlformats.org/officeDocument/2006/relationships/notesMaster" Target="/ppt/notesMasters/notesMaster1.xml" Id="Rf94f1738361942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41a5e3e3e884378" /><Relationship Type="http://schemas.openxmlformats.org/officeDocument/2006/relationships/notesMaster" Target="/ppt/notesMasters/notesMaster1.xml" Id="R1e4d8ec18af344f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12dd4813534530" /><Relationship Type="http://schemas.openxmlformats.org/officeDocument/2006/relationships/notesMaster" Target="/ppt/notesMasters/notesMaster1.xml" Id="R88c060cd707d47d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1333f19f2b9400a" /><Relationship Type="http://schemas.openxmlformats.org/officeDocument/2006/relationships/notesMaster" Target="/ppt/notesMasters/notesMaster1.xml" Id="R16df380971a3481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5907923556e4713" /><Relationship Type="http://schemas.openxmlformats.org/officeDocument/2006/relationships/notesMaster" Target="/ppt/notesMasters/notesMaster1.xml" Id="R17402fe78be143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ca480e78cf45e6" /><Relationship Type="http://schemas.openxmlformats.org/officeDocument/2006/relationships/image" Target="/ppt/media/image.png" Id="R9c15e23883bb40f7" /><Relationship Type="http://schemas.openxmlformats.org/officeDocument/2006/relationships/image" Target="/ppt/media/image2.png" Id="Ra324771ca73144de" /><Relationship Type="http://schemas.openxmlformats.org/officeDocument/2006/relationships/image" Target="/ppt/media/image.jpeg" Id="R8dc7cab0ce1b45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ed002a3850419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c15e23883bb40f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324771ca73144d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c7cab0ce1b453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18294cd3cb4f49" /><Relationship Type="http://schemas.openxmlformats.org/officeDocument/2006/relationships/slideLayout" Target="/ppt/slideLayouts/slideLayout1.xml" Id="Rc766a09e96364de1" /><Relationship Type="http://schemas.openxmlformats.org/officeDocument/2006/relationships/slideLayout" Target="/ppt/slideLayouts/slideLayout2.xml" Id="R3446895407534b9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66a09e96364de1"/>
    <p:sldLayoutId xmlns:r="http://schemas.openxmlformats.org/officeDocument/2006/relationships" id="2147483650" r:id="R3446895407534b9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1b042b71484a8e" /><Relationship Type="http://schemas.openxmlformats.org/officeDocument/2006/relationships/notesSlide" Target="/ppt/notesSlides/notesSlide1.xml" Id="R3cb342153f6746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2faed29ee4a82" /><Relationship Type="http://schemas.openxmlformats.org/officeDocument/2006/relationships/notesSlide" Target="/ppt/notesSlides/notesSlide2.xml" Id="Rc84b571028d14d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03f8270d704da0" /><Relationship Type="http://schemas.openxmlformats.org/officeDocument/2006/relationships/notesSlide" Target="/ppt/notesSlides/notesSlide3.xml" Id="Rda5fdeaf8a6e4a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475c19ad974973" /><Relationship Type="http://schemas.openxmlformats.org/officeDocument/2006/relationships/notesSlide" Target="/ppt/notesSlides/notesSlide4.xml" Id="R4ffd4770ce164c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7a30ad9f334010" /><Relationship Type="http://schemas.openxmlformats.org/officeDocument/2006/relationships/notesSlide" Target="/ppt/notesSlides/notesSlide5.xml" Id="R8d15a301471641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a650395eab4d77" /><Relationship Type="http://schemas.openxmlformats.org/officeDocument/2006/relationships/notesSlide" Target="/ppt/notesSlides/notesSlide6.xml" Id="Ra80d410c09bc48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b6397fb64c4e3f" /><Relationship Type="http://schemas.openxmlformats.org/officeDocument/2006/relationships/notesSlide" Target="/ppt/notesSlides/notesSlide7.xml" Id="Rb7a6b8b3726644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155d9733f54501" /><Relationship Type="http://schemas.openxmlformats.org/officeDocument/2006/relationships/notesSlide" Target="/ppt/notesSlides/notesSlide8.xml" Id="Re033c184ffcc41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d25deb61914134" /><Relationship Type="http://schemas.openxmlformats.org/officeDocument/2006/relationships/notesSlide" Target="/ppt/notesSlides/notesSlide9.xml" Id="Rfa4e67d3437449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9e4eeb482541c6" /><Relationship Type="http://schemas.openxmlformats.org/officeDocument/2006/relationships/notesSlide" Target="/ppt/notesSlides/notesSlide10.xml" Id="R609dfd7dc96945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1305a4be964c4b" /><Relationship Type="http://schemas.openxmlformats.org/officeDocument/2006/relationships/notesSlide" Target="/ppt/notesSlides/notesSlide11.xml" Id="Rece09c10020d4b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1bd4c416ed49df" /><Relationship Type="http://schemas.openxmlformats.org/officeDocument/2006/relationships/notesSlide" Target="/ppt/notesSlides/notesSlide12.xml" Id="R6a42544eab03486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d8bea32f62486d" /><Relationship Type="http://schemas.openxmlformats.org/officeDocument/2006/relationships/notesSlide" Target="/ppt/notesSlides/notesSlide13.xml" Id="R724b9a64f2774b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cb1f23f19c47cb" /><Relationship Type="http://schemas.openxmlformats.org/officeDocument/2006/relationships/notesSlide" Target="/ppt/notesSlides/notesSlide14.xml" Id="Rceb9815f3297458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e38e6b8db349e8" /><Relationship Type="http://schemas.openxmlformats.org/officeDocument/2006/relationships/notesSlide" Target="/ppt/notesSlides/notesSlide15.xml" Id="Ree7c6a6fb215470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f0018accb34a37" /><Relationship Type="http://schemas.openxmlformats.org/officeDocument/2006/relationships/notesSlide" Target="/ppt/notesSlides/notesSlide16.xml" Id="R96d63ceee0664d4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dfa4b261d42ea" /><Relationship Type="http://schemas.openxmlformats.org/officeDocument/2006/relationships/notesSlide" Target="/ppt/notesSlides/notesSlide17.xml" Id="R463a2ea4cf9544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b9dac20b3a44e6" /><Relationship Type="http://schemas.openxmlformats.org/officeDocument/2006/relationships/notesSlide" Target="/ppt/notesSlides/notesSlide18.xml" Id="Rdd160c870d6c4b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  |  Job 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23:2  |  Job 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如今我的哀告還算為悖逆； 我的責罰比我的唉哼還重。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to day is my complaint bitter: my stroke is heavier than my groaning.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23:3  |  Job 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惟願我能知道在哪裏可以尋見神， 能到他的臺前，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I knew where I might find him! that I might come even to his seat!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23:4  |  Job 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我就在他面前將我的案件陳明， 滿口辯白。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order my cause before him, and fill my mouth with arguments.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23:5  |  Job 23:5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我必知道他回答我的言語， 明白他向我所說的話。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know the words which he would answer me, and understand what he would say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23:6  |  Job 23:6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他豈用大能與我爭辯嗎？ 必不這樣！他必理會我。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plead against me with his great power? No; but he would put strength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23:7  |  Job 23:7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在他那裏正直人可以與他辯論； 這樣，我必永遠脫離那審判我的。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 righteous might dispute with him; so should I be delivered for ever from my judge.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23:8  |  Job 23:8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只是，我往前行，他不[在那裏]， 往後退，也不能見他。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go forward, but he is not there; and backward, but I cannot perceive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23:9  |  Job 23:9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他在左邊行事，我卻不能看見， 在右邊隱藏，我也不能見他。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 the left hand, where he doth work, but I cannot behold him: he hideth himself on the right hand, that I cannot see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23:10  |  Job 23:10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然而他知道我所行的路； 他試煉我之後，我必如精金。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knoweth the way that I take: when he hath tried me, I shall come forth as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23:11  |  Job 23:11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我腳追隨他的步履； 我謹守他的道，並不偏離。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foot hath held his steps, his way have I kept, and not declined.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23:12  |  Job 23:12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他嘴唇的命令，我未曾背棄； 我看重他口中的言語，過於我需用的飲食。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have I gone back from the commandment of his lips; I have esteemed the words of his mouth more than my necessary food.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23:13  |  Job 23:13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只是他[心志]已定，誰能使他轉意呢？ 他心裏所願的，就行出來。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is in one mind, and who can turn him? and what his soul desireth, even that he doeth.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23:14  |  Job 23:14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他向我所定的，就必做成； 這類的事他還有許多。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performeth the thing that is appointed for me: and many such things are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23:15  |  Job 23:15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所以我在他面前驚惶； 我思念[這事]便懼怕他。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am I troubled at his presence: when I consider, I am afraid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23:16  |  Job 23:16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神使我喪膽； 全能者使我驚惶。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maketh my heart soft, and the Almighty troubleth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23:17  |  Job 23:17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我的恐懼不是因為黑暗， 也不是因為幽暗蒙蔽我的臉。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I was not cut off before the darkness, neither hath he covered the darkness from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2026-08-30T04:24:42.0330000Z</dcterms:created>
  <dcterms:modified xsi:type="dcterms:W3CDTF">2026-08-30T04:24:42.0330000Z</dcterms:modified>
</coreProperties>
</file>