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5774a485454847" /><Relationship Type="http://schemas.openxmlformats.org/officeDocument/2006/relationships/extended-properties" Target="/docProps/app.xml" Id="R88be374273cb4f84" /><Relationship Type="http://schemas.openxmlformats.org/officeDocument/2006/relationships/officeDocument" Target="/ppt/presentation.xml" Id="R56ad75df0b2c4178" /></Relationships>
</file>

<file path=ppt/presentation.xml><?xml version="1.0" encoding="utf-8"?>
<p:presentation xmlns:p="http://schemas.openxmlformats.org/presentationml/2006/main">
  <p:sldMasterIdLst>
    <p:sldMasterId xmlns:r="http://schemas.openxmlformats.org/officeDocument/2006/relationships" id="2147483648" r:id="Rd9b16d880fda4fc3"/>
  </p:sldMasterIdLst>
  <p:notesMasterIdLst>
    <p:notesMasterId xmlns:r="http://schemas.openxmlformats.org/officeDocument/2006/relationships" r:id="R5b1ebb61f1a446bf"/>
  </p:notesMasterIdLst>
  <p:sldIdLst>
    <p:sldId xmlns:r="http://schemas.openxmlformats.org/officeDocument/2006/relationships" id="256" r:id="R15f76a21d18a4f3d"/>
    <p:sldId xmlns:r="http://schemas.openxmlformats.org/officeDocument/2006/relationships" id="257" r:id="R1b90a1bfc63c4c6b"/>
    <p:sldId xmlns:r="http://schemas.openxmlformats.org/officeDocument/2006/relationships" id="258" r:id="R0d2c3be607bf495a"/>
    <p:sldId xmlns:r="http://schemas.openxmlformats.org/officeDocument/2006/relationships" id="259" r:id="R973dbe359ad74d90"/>
    <p:sldId xmlns:r="http://schemas.openxmlformats.org/officeDocument/2006/relationships" id="260" r:id="Ra6f1145ced334a3a"/>
    <p:sldId xmlns:r="http://schemas.openxmlformats.org/officeDocument/2006/relationships" id="261" r:id="R987511277a4f4e6f"/>
    <p:sldId xmlns:r="http://schemas.openxmlformats.org/officeDocument/2006/relationships" id="262" r:id="R3c8a990b85d14c8a"/>
    <p:sldId xmlns:r="http://schemas.openxmlformats.org/officeDocument/2006/relationships" id="263" r:id="Rcfe9f0a1741e451a"/>
    <p:sldId xmlns:r="http://schemas.openxmlformats.org/officeDocument/2006/relationships" id="264" r:id="Rae2dd76e1d0a4c5e"/>
    <p:sldId xmlns:r="http://schemas.openxmlformats.org/officeDocument/2006/relationships" id="265" r:id="Rd51b01908c3f4319"/>
    <p:sldId xmlns:r="http://schemas.openxmlformats.org/officeDocument/2006/relationships" id="266" r:id="Rfef2bbe9b59c4b06"/>
    <p:sldId xmlns:r="http://schemas.openxmlformats.org/officeDocument/2006/relationships" id="267" r:id="R9d7e4d0d95f64202"/>
    <p:sldId xmlns:r="http://schemas.openxmlformats.org/officeDocument/2006/relationships" id="268" r:id="Rb2a249d16508416f"/>
    <p:sldId xmlns:r="http://schemas.openxmlformats.org/officeDocument/2006/relationships" id="269" r:id="R4eebe8239fcb4fa9"/>
    <p:sldId xmlns:r="http://schemas.openxmlformats.org/officeDocument/2006/relationships" id="270" r:id="R98022fcdcabd45f5"/>
    <p:sldId xmlns:r="http://schemas.openxmlformats.org/officeDocument/2006/relationships" id="271" r:id="R6ef71e99a04242a9"/>
    <p:sldId xmlns:r="http://schemas.openxmlformats.org/officeDocument/2006/relationships" id="272" r:id="Rcf7e06e678af4c0b"/>
    <p:sldId xmlns:r="http://schemas.openxmlformats.org/officeDocument/2006/relationships" id="273" r:id="R8d06581c12824d4d"/>
    <p:sldId xmlns:r="http://schemas.openxmlformats.org/officeDocument/2006/relationships" id="274" r:id="R84c8c9c664af4e6f"/>
    <p:sldId xmlns:r="http://schemas.openxmlformats.org/officeDocument/2006/relationships" id="275" r:id="R03e32975cbe4489f"/>
    <p:sldId xmlns:r="http://schemas.openxmlformats.org/officeDocument/2006/relationships" id="276" r:id="R5700c48153b7483a"/>
    <p:sldId xmlns:r="http://schemas.openxmlformats.org/officeDocument/2006/relationships" id="277" r:id="R8d961c5cacd44a0b"/>
    <p:sldId xmlns:r="http://schemas.openxmlformats.org/officeDocument/2006/relationships" id="278" r:id="R7c8d0f8f7b1d4fdd"/>
    <p:sldId xmlns:r="http://schemas.openxmlformats.org/officeDocument/2006/relationships" id="279" r:id="R7f4bf96741084411"/>
    <p:sldId xmlns:r="http://schemas.openxmlformats.org/officeDocument/2006/relationships" id="280" r:id="R51d15844e51c4047"/>
    <p:sldId xmlns:r="http://schemas.openxmlformats.org/officeDocument/2006/relationships" id="281" r:id="R3e4a0325de314db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c83cba105bb4cec" /><Relationship Type="http://schemas.openxmlformats.org/officeDocument/2006/relationships/slideMaster" Target="/ppt/slideMasters/slideMaster1.xml" Id="Rd9b16d880fda4fc3" /><Relationship Type="http://schemas.openxmlformats.org/officeDocument/2006/relationships/notesMaster" Target="/ppt/notesMasters/notesMaster1.xml" Id="R5b1ebb61f1a446bf" /><Relationship Type="http://schemas.openxmlformats.org/officeDocument/2006/relationships/presProps" Target="/ppt/presProps.xml" Id="Rd40d4cc1e4b24024" /><Relationship Type="http://schemas.openxmlformats.org/officeDocument/2006/relationships/tableStyles" Target="/ppt/tableStyles.xml" Id="Rd9fef4bfee9b4e99" /><Relationship Type="http://schemas.openxmlformats.org/officeDocument/2006/relationships/slide" Target="/ppt/slides/slide1.xml" Id="R15f76a21d18a4f3d" /><Relationship Type="http://schemas.openxmlformats.org/officeDocument/2006/relationships/slide" Target="/ppt/slides/slide2.xml" Id="R1b90a1bfc63c4c6b" /><Relationship Type="http://schemas.openxmlformats.org/officeDocument/2006/relationships/slide" Target="/ppt/slides/slide3.xml" Id="R0d2c3be607bf495a" /><Relationship Type="http://schemas.openxmlformats.org/officeDocument/2006/relationships/slide" Target="/ppt/slides/slide4.xml" Id="R973dbe359ad74d90" /><Relationship Type="http://schemas.openxmlformats.org/officeDocument/2006/relationships/slide" Target="/ppt/slides/slide5.xml" Id="Ra6f1145ced334a3a" /><Relationship Type="http://schemas.openxmlformats.org/officeDocument/2006/relationships/slide" Target="/ppt/slides/slide6.xml" Id="R987511277a4f4e6f" /><Relationship Type="http://schemas.openxmlformats.org/officeDocument/2006/relationships/slide" Target="/ppt/slides/slide7.xml" Id="R3c8a990b85d14c8a" /><Relationship Type="http://schemas.openxmlformats.org/officeDocument/2006/relationships/slide" Target="/ppt/slides/slide8.xml" Id="Rcfe9f0a1741e451a" /><Relationship Type="http://schemas.openxmlformats.org/officeDocument/2006/relationships/slide" Target="/ppt/slides/slide9.xml" Id="Rae2dd76e1d0a4c5e" /><Relationship Type="http://schemas.openxmlformats.org/officeDocument/2006/relationships/slide" Target="/ppt/slides/slide10.xml" Id="Rd51b01908c3f4319" /><Relationship Type="http://schemas.openxmlformats.org/officeDocument/2006/relationships/slide" Target="/ppt/slides/slide11.xml" Id="Rfef2bbe9b59c4b06" /><Relationship Type="http://schemas.openxmlformats.org/officeDocument/2006/relationships/slide" Target="/ppt/slides/slide12.xml" Id="R9d7e4d0d95f64202" /><Relationship Type="http://schemas.openxmlformats.org/officeDocument/2006/relationships/slide" Target="/ppt/slides/slide13.xml" Id="Rb2a249d16508416f" /><Relationship Type="http://schemas.openxmlformats.org/officeDocument/2006/relationships/slide" Target="/ppt/slides/slide14.xml" Id="R4eebe8239fcb4fa9" /><Relationship Type="http://schemas.openxmlformats.org/officeDocument/2006/relationships/slide" Target="/ppt/slides/slide15.xml" Id="R98022fcdcabd45f5" /><Relationship Type="http://schemas.openxmlformats.org/officeDocument/2006/relationships/slide" Target="/ppt/slides/slide16.xml" Id="R6ef71e99a04242a9" /><Relationship Type="http://schemas.openxmlformats.org/officeDocument/2006/relationships/slide" Target="/ppt/slides/slide17.xml" Id="Rcf7e06e678af4c0b" /><Relationship Type="http://schemas.openxmlformats.org/officeDocument/2006/relationships/slide" Target="/ppt/slides/slide18.xml" Id="R8d06581c12824d4d" /><Relationship Type="http://schemas.openxmlformats.org/officeDocument/2006/relationships/slide" Target="/ppt/slides/slide19.xml" Id="R84c8c9c664af4e6f" /><Relationship Type="http://schemas.openxmlformats.org/officeDocument/2006/relationships/slide" Target="/ppt/slides/slide20.xml" Id="R03e32975cbe4489f" /><Relationship Type="http://schemas.openxmlformats.org/officeDocument/2006/relationships/slide" Target="/ppt/slides/slide21.xml" Id="R5700c48153b7483a" /><Relationship Type="http://schemas.openxmlformats.org/officeDocument/2006/relationships/slide" Target="/ppt/slides/slide22.xml" Id="R8d961c5cacd44a0b" /><Relationship Type="http://schemas.openxmlformats.org/officeDocument/2006/relationships/slide" Target="/ppt/slides/slide23.xml" Id="R7c8d0f8f7b1d4fdd" /><Relationship Type="http://schemas.openxmlformats.org/officeDocument/2006/relationships/slide" Target="/ppt/slides/slide24.xml" Id="R7f4bf96741084411" /><Relationship Type="http://schemas.openxmlformats.org/officeDocument/2006/relationships/slide" Target="/ppt/slides/slide25.xml" Id="R51d15844e51c4047" /><Relationship Type="http://schemas.openxmlformats.org/officeDocument/2006/relationships/slide" Target="/ppt/slides/slide26.xml" Id="R3e4a0325de314db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bf99c5b549840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c88a09b8364d28" /><Relationship Type="http://schemas.openxmlformats.org/officeDocument/2006/relationships/notesMaster" Target="/ppt/notesMasters/notesMaster1.xml" Id="R88cd1055b0f741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e7b6d6bd4d45f0" /><Relationship Type="http://schemas.openxmlformats.org/officeDocument/2006/relationships/notesMaster" Target="/ppt/notesMasters/notesMaster1.xml" Id="R8ef6a30cc4f14a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e40a76a7b4c3491f" /><Relationship Type="http://schemas.openxmlformats.org/officeDocument/2006/relationships/notesMaster" Target="/ppt/notesMasters/notesMaster1.xml" Id="R0361cd9041524d1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7e7b8a44bf4696" /><Relationship Type="http://schemas.openxmlformats.org/officeDocument/2006/relationships/notesMaster" Target="/ppt/notesMasters/notesMaster1.xml" Id="Rd1d65dbd3a494b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a49f401f714f10" /><Relationship Type="http://schemas.openxmlformats.org/officeDocument/2006/relationships/notesMaster" Target="/ppt/notesMasters/notesMaster1.xml" Id="Re3a9dd69aa9546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ac29c0823c947af" /><Relationship Type="http://schemas.openxmlformats.org/officeDocument/2006/relationships/notesMaster" Target="/ppt/notesMasters/notesMaster1.xml" Id="Rd08b138716934643"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53cbf457fe4b75" /><Relationship Type="http://schemas.openxmlformats.org/officeDocument/2006/relationships/notesMaster" Target="/ppt/notesMasters/notesMaster1.xml" Id="R2abe173c5e50462b"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d61788af514179" /><Relationship Type="http://schemas.openxmlformats.org/officeDocument/2006/relationships/notesMaster" Target="/ppt/notesMasters/notesMaster1.xml" Id="Ra89e0d6288714e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24e0a7b36a478f" /><Relationship Type="http://schemas.openxmlformats.org/officeDocument/2006/relationships/notesMaster" Target="/ppt/notesMasters/notesMaster1.xml" Id="R18364145a6124c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de564a505494ab7" /><Relationship Type="http://schemas.openxmlformats.org/officeDocument/2006/relationships/notesMaster" Target="/ppt/notesMasters/notesMaster1.xml" Id="Re10e8783876a4d7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70e95edf0354779" /><Relationship Type="http://schemas.openxmlformats.org/officeDocument/2006/relationships/notesMaster" Target="/ppt/notesMasters/notesMaster1.xml" Id="R7577fb50c0d94e4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304491fdf094501" /><Relationship Type="http://schemas.openxmlformats.org/officeDocument/2006/relationships/notesMaster" Target="/ppt/notesMasters/notesMaster1.xml" Id="Ra79d33a7215d47d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b9586b8fc6b46a4" /><Relationship Type="http://schemas.openxmlformats.org/officeDocument/2006/relationships/notesMaster" Target="/ppt/notesMasters/notesMaster1.xml" Id="Rd830a76a17334f9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497c271bf5429b" /><Relationship Type="http://schemas.openxmlformats.org/officeDocument/2006/relationships/notesMaster" Target="/ppt/notesMasters/notesMaster1.xml" Id="R6790ae0469794ee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93ab8675eaf423a" /><Relationship Type="http://schemas.openxmlformats.org/officeDocument/2006/relationships/notesMaster" Target="/ppt/notesMasters/notesMaster1.xml" Id="R63f020b22d2e4e6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8bf7a4b7d784479" /><Relationship Type="http://schemas.openxmlformats.org/officeDocument/2006/relationships/notesMaster" Target="/ppt/notesMasters/notesMaster1.xml" Id="Rfe257515df48479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63d5bd1af534da0" /><Relationship Type="http://schemas.openxmlformats.org/officeDocument/2006/relationships/notesMaster" Target="/ppt/notesMasters/notesMaster1.xml" Id="R1f3b003bcba4465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33c7bce70074e6e" /><Relationship Type="http://schemas.openxmlformats.org/officeDocument/2006/relationships/notesMaster" Target="/ppt/notesMasters/notesMaster1.xml" Id="R3003a68a29c7413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21b336234af4351" /><Relationship Type="http://schemas.openxmlformats.org/officeDocument/2006/relationships/notesMaster" Target="/ppt/notesMasters/notesMaster1.xml" Id="Red993b17bffa479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50099e998764fa8" /><Relationship Type="http://schemas.openxmlformats.org/officeDocument/2006/relationships/notesMaster" Target="/ppt/notesMasters/notesMaster1.xml" Id="R1a660ca07df94b6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11be7cb863344a1" /><Relationship Type="http://schemas.openxmlformats.org/officeDocument/2006/relationships/notesMaster" Target="/ppt/notesMasters/notesMaster1.xml" Id="Rf3655fb207b0494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fc5ed5b0ad948b1" /><Relationship Type="http://schemas.openxmlformats.org/officeDocument/2006/relationships/notesMaster" Target="/ppt/notesMasters/notesMaster1.xml" Id="Rc39bd3e4f351442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3c89105c71e4c56" /><Relationship Type="http://schemas.openxmlformats.org/officeDocument/2006/relationships/notesMaster" Target="/ppt/notesMasters/notesMaster1.xml" Id="Rc54328d9e1cf459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b750e389aaf4fd3" /><Relationship Type="http://schemas.openxmlformats.org/officeDocument/2006/relationships/notesMaster" Target="/ppt/notesMasters/notesMaster1.xml" Id="R3e3aab022cdb407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231197c840442dc" /><Relationship Type="http://schemas.openxmlformats.org/officeDocument/2006/relationships/notesMaster" Target="/ppt/notesMasters/notesMaster1.xml" Id="Rbafaf2f700b548a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1a43dd0cacc4495" /><Relationship Type="http://schemas.openxmlformats.org/officeDocument/2006/relationships/notesMaster" Target="/ppt/notesMasters/notesMaster1.xml" Id="R42ff691c8d9040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0b8865e799e475b" /><Relationship Type="http://schemas.openxmlformats.org/officeDocument/2006/relationships/image" Target="/ppt/media/image.png" Id="Rd780c349c8f843c7" /><Relationship Type="http://schemas.openxmlformats.org/officeDocument/2006/relationships/image" Target="/ppt/media/image2.png" Id="R2a61a95cc45543ae" /><Relationship Type="http://schemas.openxmlformats.org/officeDocument/2006/relationships/image" Target="/ppt/media/image.jpeg" Id="R8ff920d430224d9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8c6a3718e245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780c349c8f843c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a61a95cc45543a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ff920d430224d9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7ede4a580f4739" /><Relationship Type="http://schemas.openxmlformats.org/officeDocument/2006/relationships/slideLayout" Target="/ppt/slideLayouts/slideLayout1.xml" Id="Rfa23940be99e417e" /><Relationship Type="http://schemas.openxmlformats.org/officeDocument/2006/relationships/slideLayout" Target="/ppt/slideLayouts/slideLayout2.xml" Id="Rbdc6e51621bb49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23940be99e417e"/>
    <p:sldLayoutId xmlns:r="http://schemas.openxmlformats.org/officeDocument/2006/relationships" id="2147483650" r:id="Rbdc6e51621bb49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01686b07b9f4f25" /><Relationship Type="http://schemas.openxmlformats.org/officeDocument/2006/relationships/notesSlide" Target="/ppt/notesSlides/notesSlide1.xml" Id="R03742b4f281240a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79887385d8b440b" /><Relationship Type="http://schemas.openxmlformats.org/officeDocument/2006/relationships/notesSlide" Target="/ppt/notesSlides/notesSlide2.xml" Id="R487b5ebc4e614b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3e53dfa9d714f29" /><Relationship Type="http://schemas.openxmlformats.org/officeDocument/2006/relationships/notesSlide" Target="/ppt/notesSlides/notesSlide3.xml" Id="R976bb842f6fa43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722d6e1e17c486d" /><Relationship Type="http://schemas.openxmlformats.org/officeDocument/2006/relationships/notesSlide" Target="/ppt/notesSlides/notesSlide4.xml" Id="Rbe7cc000619a4ed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5cc18ebbb4d473f" /><Relationship Type="http://schemas.openxmlformats.org/officeDocument/2006/relationships/notesSlide" Target="/ppt/notesSlides/notesSlide5.xml" Id="R81c31aa6c2d84ea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8cc42b388364a1b" /><Relationship Type="http://schemas.openxmlformats.org/officeDocument/2006/relationships/notesSlide" Target="/ppt/notesSlides/notesSlide6.xml" Id="Rbf76b75fc96e4c8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7033a3c03bd48c7" /><Relationship Type="http://schemas.openxmlformats.org/officeDocument/2006/relationships/notesSlide" Target="/ppt/notesSlides/notesSlide7.xml" Id="Rd5ba4b4c9637420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ff3b48fc460438b" /><Relationship Type="http://schemas.openxmlformats.org/officeDocument/2006/relationships/notesSlide" Target="/ppt/notesSlides/notesSlide8.xml" Id="R99d25134871240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3b1880f39ca48e4" /><Relationship Type="http://schemas.openxmlformats.org/officeDocument/2006/relationships/notesSlide" Target="/ppt/notesSlides/notesSlide9.xml" Id="Rbee93d3ac4954e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908c99b70224d0d" /><Relationship Type="http://schemas.openxmlformats.org/officeDocument/2006/relationships/notesSlide" Target="/ppt/notesSlides/notesSlide10.xml" Id="R84392d6dfcec4eb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f05863e5a9c444c" /><Relationship Type="http://schemas.openxmlformats.org/officeDocument/2006/relationships/notesSlide" Target="/ppt/notesSlides/notesSlide11.xml" Id="R33c0f09415c948f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ca6f61317044120" /><Relationship Type="http://schemas.openxmlformats.org/officeDocument/2006/relationships/notesSlide" Target="/ppt/notesSlides/notesSlide12.xml" Id="Rfaaafea516094ac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ae12ecc409c42d7" /><Relationship Type="http://schemas.openxmlformats.org/officeDocument/2006/relationships/notesSlide" Target="/ppt/notesSlides/notesSlide13.xml" Id="R63b00990f45048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b367514bf0746ad" /><Relationship Type="http://schemas.openxmlformats.org/officeDocument/2006/relationships/notesSlide" Target="/ppt/notesSlides/notesSlide14.xml" Id="R9d4c577c599a4f8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d767036487d4c73" /><Relationship Type="http://schemas.openxmlformats.org/officeDocument/2006/relationships/notesSlide" Target="/ppt/notesSlides/notesSlide15.xml" Id="Re59baa9a23cf423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bb3fc53511d4dd6" /><Relationship Type="http://schemas.openxmlformats.org/officeDocument/2006/relationships/notesSlide" Target="/ppt/notesSlides/notesSlide16.xml" Id="R10e57e2b747e4da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3ec294fcf824b4e" /><Relationship Type="http://schemas.openxmlformats.org/officeDocument/2006/relationships/notesSlide" Target="/ppt/notesSlides/notesSlide17.xml" Id="Rf61177a5a1d34b4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4aaef6e4a0148d8" /><Relationship Type="http://schemas.openxmlformats.org/officeDocument/2006/relationships/notesSlide" Target="/ppt/notesSlides/notesSlide18.xml" Id="Rd2a93dfa7f5948e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d942d00041c4f2f" /><Relationship Type="http://schemas.openxmlformats.org/officeDocument/2006/relationships/notesSlide" Target="/ppt/notesSlides/notesSlide19.xml" Id="R17d826df41454a3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bcaaa27121247e5" /><Relationship Type="http://schemas.openxmlformats.org/officeDocument/2006/relationships/notesSlide" Target="/ppt/notesSlides/notesSlide20.xml" Id="R58ffc46a3bcf4d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c8bc0e0cccb41af" /><Relationship Type="http://schemas.openxmlformats.org/officeDocument/2006/relationships/notesSlide" Target="/ppt/notesSlides/notesSlide21.xml" Id="Rd227ed2b7e3045a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115d68918404ec8" /><Relationship Type="http://schemas.openxmlformats.org/officeDocument/2006/relationships/notesSlide" Target="/ppt/notesSlides/notesSlide22.xml" Id="Rfb2a9ed03eec41c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b1d230d0b784593" /><Relationship Type="http://schemas.openxmlformats.org/officeDocument/2006/relationships/notesSlide" Target="/ppt/notesSlides/notesSlide23.xml" Id="R22e95abf10b4466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5b6a1877e6245b6" /><Relationship Type="http://schemas.openxmlformats.org/officeDocument/2006/relationships/notesSlide" Target="/ppt/notesSlides/notesSlide24.xml" Id="R3a2fb395a08d466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a3e9d7166974ade" /><Relationship Type="http://schemas.openxmlformats.org/officeDocument/2006/relationships/notesSlide" Target="/ppt/notesSlides/notesSlide25.xml" Id="R415cdf9a53904eb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dd73b471e5b462c" /><Relationship Type="http://schemas.openxmlformats.org/officeDocument/2006/relationships/notesSlide" Target="/ppt/notesSlides/notesSlide26.xml" Id="Rbb7dfe92d52a456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馬太福音第4章</a:t>
            </a:r>
          </a:p>
          <a:p xmlns:a="http://schemas.openxmlformats.org/drawingml/2006/main">
            <a:pPr algn="ctr">
              <a:buNone/>
            </a:pPr>
            <a:r>
              <a:rPr sz="2000">
                <a:solidFill>
                  <a:srgbClr val="FFFFFF"/>
                </a:solidFill>
                <a:latin typeface="Georgia"/>
                <a:ea typeface="Georgia"/>
                <a:cs typeface="Georgia"/>
              </a:rPr>
              <a:t>Matthew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  |  Matthew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當時，耶穌被[聖]靈引到曠野，受魔鬼的試探。</a:t>
            </a:r>
          </a:p>
          <a:p xmlns:a="http://schemas.openxmlformats.org/drawingml/2006/main">
            <a:pPr algn="ctr">
              <a:buNone/>
            </a:pPr>
            <a:r>
              <a:rPr sz="2400">
                <a:solidFill>
                  <a:srgbClr val="FFFFFF"/>
                </a:solidFill>
                <a:latin typeface="Georgia"/>
                <a:ea typeface="Georgia"/>
                <a:cs typeface="Georgia"/>
              </a:rPr>
              <a:t>Then was Jesus led up of the Spirit into the wilderness to be tempted of the devil.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4:2  |  Matthew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他禁食四十晝夜，後來就餓了。</a:t>
            </a:r>
          </a:p>
          <a:p xmlns:a="http://schemas.openxmlformats.org/drawingml/2006/main">
            <a:pPr algn="ctr">
              <a:buNone/>
            </a:pPr>
            <a:r>
              <a:rPr sz="2800">
                <a:solidFill>
                  <a:srgbClr val="FFFFFF"/>
                </a:solidFill>
                <a:latin typeface="Georgia"/>
                <a:ea typeface="Georgia"/>
                <a:cs typeface="Georgia"/>
              </a:rPr>
              <a:t>And when he had fasted forty days and forty nights, he was afterward an hungred.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4:3  |  Matthew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那試探人的進前來，對他說：「你若是神的兒子，可以吩咐這些石頭變成食物。」</a:t>
            </a:r>
          </a:p>
          <a:p xmlns:a="http://schemas.openxmlformats.org/drawingml/2006/main">
            <a:pPr algn="ctr">
              <a:buNone/>
            </a:pPr>
            <a:r>
              <a:rPr sz="2400">
                <a:solidFill>
                  <a:srgbClr val="FFFFFF"/>
                </a:solidFill>
                <a:latin typeface="Georgia"/>
                <a:ea typeface="Georgia"/>
                <a:cs typeface="Georgia"/>
              </a:rPr>
              <a:t>And when the tempter came to him, he said, If thou be the Son of God, command that these stones be made bread.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4:4  |  Matthew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耶穌卻回答說：「[經上]記着說： 人活着，不是單靠食物， 乃是靠神口裏所出的一切話。」</a:t>
            </a:r>
          </a:p>
          <a:p xmlns:a="http://schemas.openxmlformats.org/drawingml/2006/main">
            <a:pPr algn="ctr">
              <a:buNone/>
            </a:pPr>
            <a:r>
              <a:rPr sz="2400">
                <a:solidFill>
                  <a:srgbClr val="FFFFFF"/>
                </a:solidFill>
                <a:latin typeface="Georgia"/>
                <a:ea typeface="Georgia"/>
                <a:cs typeface="Georgia"/>
              </a:rPr>
              <a:t>But he answered and said, It is written, Man shall not live by bread alone, but by every word that proceedeth out of the mouth of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4:5  |  Matthew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魔鬼就帶他進了聖城，叫他站在殿頂上，</a:t>
            </a:r>
          </a:p>
          <a:p xmlns:a="http://schemas.openxmlformats.org/drawingml/2006/main">
            <a:pPr algn="ctr">
              <a:buNone/>
            </a:pPr>
            <a:r>
              <a:rPr sz="2400">
                <a:solidFill>
                  <a:srgbClr val="FFFFFF"/>
                </a:solidFill>
                <a:latin typeface="Georgia"/>
                <a:ea typeface="Georgia"/>
                <a:cs typeface="Georgia"/>
              </a:rPr>
              <a:t>Then the devil taketh him up into the holy city, and setteth him on a pinnacle of the temple,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4:6  |  Matthew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對他說：「你若是神的兒子，可以跳下去，因為[經上]記着說： 主要為你吩咐他的使者 用手托着你， 免得你的腳碰在石頭上。」</a:t>
            </a:r>
          </a:p>
          <a:p xmlns:a="http://schemas.openxmlformats.org/drawingml/2006/main">
            <a:pPr algn="ctr">
              <a:buNone/>
            </a:pPr>
            <a:r>
              <a:rPr sz="1800">
                <a:solidFill>
                  <a:srgbClr val="FFFFFF"/>
                </a:solidFill>
                <a:latin typeface="Georgia"/>
                <a:ea typeface="Georgia"/>
                <a:cs typeface="Georgia"/>
              </a:rPr>
              <a:t>And saith unto him, If thou be the Son of God, cast thyself down: for it is written, He shall give his angels charge concerning thee: and in their hands they shall bear thee up, lest at any time thou dash thy foot against a stone.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4:7  |  Matthew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耶穌對他說：「[經上]又記着說：『不可試探主－你的神。』」</a:t>
            </a:r>
          </a:p>
          <a:p xmlns:a="http://schemas.openxmlformats.org/drawingml/2006/main">
            <a:pPr algn="ctr">
              <a:buNone/>
            </a:pPr>
            <a:r>
              <a:rPr sz="2800">
                <a:solidFill>
                  <a:srgbClr val="FFFFFF"/>
                </a:solidFill>
                <a:latin typeface="Georgia"/>
                <a:ea typeface="Georgia"/>
                <a:cs typeface="Georgia"/>
              </a:rPr>
              <a:t>Jesus said unto him, It is written again, Thou shalt not tempt the Lord thy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4:8  |  Matthew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魔鬼又帶他上了一座最高的山，將世上的萬國與萬國的榮華都指給他看，</a:t>
            </a:r>
          </a:p>
          <a:p xmlns:a="http://schemas.openxmlformats.org/drawingml/2006/main">
            <a:pPr algn="ctr">
              <a:buNone/>
            </a:pPr>
            <a:r>
              <a:rPr sz="2400">
                <a:solidFill>
                  <a:srgbClr val="FFFFFF"/>
                </a:solidFill>
                <a:latin typeface="Georgia"/>
                <a:ea typeface="Georgia"/>
                <a:cs typeface="Georgia"/>
              </a:rPr>
              <a:t>Again, the devil taketh him up into an exceeding high mountain, and sheweth him all the kingdoms of the world, and the glory of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4:9  |  Matthew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對他說：「你若俯伏拜我，我就把這一切都賜給你。」</a:t>
            </a:r>
          </a:p>
          <a:p xmlns:a="http://schemas.openxmlformats.org/drawingml/2006/main">
            <a:pPr algn="ctr">
              <a:buNone/>
            </a:pPr>
            <a:r>
              <a:rPr sz="2400">
                <a:solidFill>
                  <a:srgbClr val="FFFFFF"/>
                </a:solidFill>
                <a:latin typeface="Georgia"/>
                <a:ea typeface="Georgia"/>
                <a:cs typeface="Georgia"/>
              </a:rPr>
              <a:t>And saith unto him, All these things will I give thee, if thou wilt fall down and worship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4:10  |  Matthew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耶穌說：「撒但，退去吧！因為[經上]記着說： 當拜主－你的神， 單要事奉他。」</a:t>
            </a:r>
          </a:p>
          <a:p xmlns:a="http://schemas.openxmlformats.org/drawingml/2006/main">
            <a:pPr algn="ctr">
              <a:buNone/>
            </a:pPr>
            <a:r>
              <a:rPr sz="2400">
                <a:solidFill>
                  <a:srgbClr val="FFFFFF"/>
                </a:solidFill>
                <a:latin typeface="Georgia"/>
                <a:ea typeface="Georgia"/>
                <a:cs typeface="Georgia"/>
              </a:rPr>
              <a:t>Then saith Jesus unto him, Get thee hence, Satan: for it is written, Thou shalt worship the Lord thy God, and him only shalt thou serve.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4:11  |  Matthew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於是，魔鬼離了耶穌，有天使來伺候他。</a:t>
            </a:r>
          </a:p>
          <a:p xmlns:a="http://schemas.openxmlformats.org/drawingml/2006/main">
            <a:pPr algn="ctr">
              <a:buNone/>
            </a:pPr>
            <a:r>
              <a:rPr sz="2800">
                <a:solidFill>
                  <a:srgbClr val="FFFFFF"/>
                </a:solidFill>
                <a:latin typeface="Georgia"/>
                <a:ea typeface="Georgia"/>
                <a:cs typeface="Georgia"/>
              </a:rPr>
              <a:t>Then the devil leaveth him, and, behold, angels came and ministered unto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4:12  |  Matthew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耶穌聽見約翰下了監，就退到加利利去；</a:t>
            </a:r>
          </a:p>
          <a:p xmlns:a="http://schemas.openxmlformats.org/drawingml/2006/main">
            <a:pPr algn="ctr">
              <a:buNone/>
            </a:pPr>
            <a:r>
              <a:rPr sz="2400">
                <a:solidFill>
                  <a:srgbClr val="FFFFFF"/>
                </a:solidFill>
                <a:latin typeface="Georgia"/>
                <a:ea typeface="Georgia"/>
                <a:cs typeface="Georgia"/>
              </a:rPr>
              <a:t>Now when Jesus had heard that John was cast into prison, he departed into Galilee;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4:13  |  Matthew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後又離開拿撒勒，往迦百農去，就住在那裏。那地方靠海，在西布倫和拿弗他利的邊界上。</a:t>
            </a:r>
          </a:p>
          <a:p xmlns:a="http://schemas.openxmlformats.org/drawingml/2006/main">
            <a:pPr algn="ctr">
              <a:buNone/>
            </a:pPr>
            <a:r>
              <a:rPr sz="2400">
                <a:solidFill>
                  <a:srgbClr val="FFFFFF"/>
                </a:solidFill>
                <a:latin typeface="Georgia"/>
                <a:ea typeface="Georgia"/>
                <a:cs typeface="Georgia"/>
              </a:rPr>
              <a:t>And leaving Nazareth, he came and dwelt in Capernaum, which is upon the sea coast, in the borders of Zabulon and Nephthalim: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4:14  |  Matthew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這是要應驗先知以賽亞的話，</a:t>
            </a:r>
          </a:p>
          <a:p xmlns:a="http://schemas.openxmlformats.org/drawingml/2006/main">
            <a:pPr algn="ctr">
              <a:buNone/>
            </a:pPr>
            <a:r>
              <a:rPr sz="2800">
                <a:solidFill>
                  <a:srgbClr val="FFFFFF"/>
                </a:solidFill>
                <a:latin typeface="Georgia"/>
                <a:ea typeface="Georgia"/>
                <a:cs typeface="Georgia"/>
              </a:rPr>
              <a:t>That it might be fulfilled which was spoken by Esaias the prophet, saying,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4:15  |  Matthew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 西布倫地，拿弗他利地， 就是沿海的路，約旦河外， 外邦人的加利利地－</a:t>
            </a:r>
          </a:p>
          <a:p xmlns:a="http://schemas.openxmlformats.org/drawingml/2006/main">
            <a:pPr algn="ctr">
              <a:buNone/>
            </a:pPr>
            <a:r>
              <a:rPr sz="2400">
                <a:solidFill>
                  <a:srgbClr val="FFFFFF"/>
                </a:solidFill>
                <a:latin typeface="Georgia"/>
                <a:ea typeface="Georgia"/>
                <a:cs typeface="Georgia"/>
              </a:rPr>
              <a:t>The land of Zabulon, and the land of Nephthalim, by the way of the sea, beyond Jordan, Galilee of the Gentiles;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4:16  |  Matthew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那坐在黑暗裏的百姓看見了大光； 坐在死蔭之地的人有光發現照着他們。</a:t>
            </a:r>
          </a:p>
          <a:p xmlns:a="http://schemas.openxmlformats.org/drawingml/2006/main">
            <a:pPr algn="ctr">
              <a:buNone/>
            </a:pPr>
            <a:r>
              <a:rPr sz="2400">
                <a:solidFill>
                  <a:srgbClr val="FFFFFF"/>
                </a:solidFill>
                <a:latin typeface="Georgia"/>
                <a:ea typeface="Georgia"/>
                <a:cs typeface="Georgia"/>
              </a:rPr>
              <a:t>The people which sat in darkness saw great light; and to them which sat in the region and shadow of death light is sprung up.</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4:17  |  Matthew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從那時候，耶穌就傳起道來，說：「天國近了，你們應當悔改！」</a:t>
            </a:r>
          </a:p>
          <a:p xmlns:a="http://schemas.openxmlformats.org/drawingml/2006/main">
            <a:pPr algn="ctr">
              <a:buNone/>
            </a:pPr>
            <a:r>
              <a:rPr sz="2400">
                <a:solidFill>
                  <a:srgbClr val="FFFFFF"/>
                </a:solidFill>
                <a:latin typeface="Georgia"/>
                <a:ea typeface="Georgia"/>
                <a:cs typeface="Georgia"/>
              </a:rPr>
              <a:t>From that time Jesus began to preach, and to say, Repent: for the kingdom of heaven is at hand.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4:18  |  Matthew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耶穌在加利利海邊行走，看見弟兄二人，就是那稱呼彼得的西門和他兄弟安得烈，在海裏撒網；他們本是打魚的。</a:t>
            </a:r>
          </a:p>
          <a:p xmlns:a="http://schemas.openxmlformats.org/drawingml/2006/main">
            <a:pPr algn="ctr">
              <a:buNone/>
            </a:pPr>
            <a:r>
              <a:rPr sz="2100">
                <a:solidFill>
                  <a:srgbClr val="FFFFFF"/>
                </a:solidFill>
                <a:latin typeface="Georgia"/>
                <a:ea typeface="Georgia"/>
                <a:cs typeface="Georgia"/>
              </a:rPr>
              <a:t>And Jesus, walking by the sea of Galilee, saw two brethren, Simon called Peter, and Andrew his brother, casting a net into the sea: for they were fishers.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4:19  |  Matthew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耶穌對他們說：「來跟從我，我要叫你們得人如得魚一樣。」</a:t>
            </a:r>
          </a:p>
          <a:p xmlns:a="http://schemas.openxmlformats.org/drawingml/2006/main">
            <a:pPr algn="ctr">
              <a:buNone/>
            </a:pPr>
            <a:r>
              <a:rPr sz="2800">
                <a:solidFill>
                  <a:srgbClr val="FFFFFF"/>
                </a:solidFill>
                <a:latin typeface="Georgia"/>
                <a:ea typeface="Georgia"/>
                <a:cs typeface="Georgia"/>
              </a:rPr>
              <a:t>And he saith unto them, Follow me, and I will make you fishers of men.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4:20  |  Matthew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他們就立刻捨了網，跟從了他。</a:t>
            </a:r>
          </a:p>
          <a:p xmlns:a="http://schemas.openxmlformats.org/drawingml/2006/main">
            <a:pPr algn="ctr">
              <a:buNone/>
            </a:pPr>
            <a:r>
              <a:rPr sz="2800">
                <a:solidFill>
                  <a:srgbClr val="FFFFFF"/>
                </a:solidFill>
                <a:latin typeface="Georgia"/>
                <a:ea typeface="Georgia"/>
                <a:cs typeface="Georgia"/>
              </a:rPr>
              <a:t>And they straightway left their nets, and followed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4:21  |  Matthew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從那裏往前走，又看見弟兄二人，就是西庇太的兒子雅各和他兄弟約翰，同他們的父親西庇太在船上補網，耶穌就招呼他們，</a:t>
            </a:r>
          </a:p>
          <a:p xmlns:a="http://schemas.openxmlformats.org/drawingml/2006/main">
            <a:pPr algn="ctr">
              <a:buNone/>
            </a:pPr>
            <a:r>
              <a:rPr sz="2100">
                <a:solidFill>
                  <a:srgbClr val="FFFFFF"/>
                </a:solidFill>
                <a:latin typeface="Georgia"/>
                <a:ea typeface="Georgia"/>
                <a:cs typeface="Georgia"/>
              </a:rPr>
              <a:t>And going on from thence, he saw other two brethren, James the son of Zebedee, and John his brother, in a ship with Zebedee their father, mending their nets; and he called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4:22  |  Matthew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他們立刻捨了船，別了父親，跟從了耶穌。</a:t>
            </a:r>
          </a:p>
          <a:p xmlns:a="http://schemas.openxmlformats.org/drawingml/2006/main">
            <a:pPr algn="ctr">
              <a:buNone/>
            </a:pPr>
            <a:r>
              <a:rPr sz="2800">
                <a:solidFill>
                  <a:srgbClr val="FFFFFF"/>
                </a:solidFill>
                <a:latin typeface="Georgia"/>
                <a:ea typeface="Georgia"/>
                <a:cs typeface="Georgia"/>
              </a:rPr>
              <a:t>And they immediately left the ship and their father, and followed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4:23  |  Matthew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耶穌走遍加利利，在各會堂裏教訓人，傳天國的福音，醫治百姓各樣的病症。</a:t>
            </a:r>
          </a:p>
          <a:p xmlns:a="http://schemas.openxmlformats.org/drawingml/2006/main">
            <a:pPr algn="ctr">
              <a:buNone/>
            </a:pPr>
            <a:r>
              <a:rPr sz="2100">
                <a:solidFill>
                  <a:srgbClr val="FFFFFF"/>
                </a:solidFill>
                <a:latin typeface="Georgia"/>
                <a:ea typeface="Georgia"/>
                <a:cs typeface="Georgia"/>
              </a:rPr>
              <a:t>And Jesus went about all Galilee, teaching in their synagogues, and preaching the gospel of the kingdom, and healing all manner of sickness and all manner of disease among the people.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4:24  |  Matthew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他的名聲就傳遍了敘利亞。那裏的人把一切害病的，就是害各樣疾病、各樣疼痛的和被鬼附的、癲癇的、癱瘓的，都帶了來，耶穌就治好了他們。</a:t>
            </a:r>
          </a:p>
          <a:p xmlns:a="http://schemas.openxmlformats.org/drawingml/2006/main">
            <a:pPr algn="ctr">
              <a:buNone/>
            </a:pPr>
            <a:r>
              <a:rPr sz="1800">
                <a:solidFill>
                  <a:srgbClr val="FFFFFF"/>
                </a:solidFill>
                <a:latin typeface="Georgia"/>
                <a:ea typeface="Georgia"/>
                <a:cs typeface="Georgia"/>
              </a:rPr>
              <a:t>And his fame went throughout all Syria: and they brought unto him all sick people that were taken with divers diseases and torments, and those which were possessed with devils, and those which were lunatick, and those that had the palsy; and he healed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4:25  |  Matthew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當下，有許多人從加利利、低加坡里、耶路撒冷、猶太、約旦河外來跟着他。</a:t>
            </a:r>
          </a:p>
          <a:p xmlns:a="http://schemas.openxmlformats.org/drawingml/2006/main">
            <a:pPr algn="ctr">
              <a:buNone/>
            </a:pPr>
            <a:r>
              <a:rPr sz="2400">
                <a:solidFill>
                  <a:srgbClr val="FFFFFF"/>
                </a:solidFill>
                <a:latin typeface="Georgia"/>
                <a:ea typeface="Georgia"/>
                <a:cs typeface="Georgia"/>
              </a:rPr>
              <a:t>And there followed him great multitudes of people from Galilee, and from Decapolis, and from Jerusalem, and from Judaea, and from beyond Jordan.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2026-08-30T06:56:52.1870000Z</dcterms:created>
  <dcterms:modified xsi:type="dcterms:W3CDTF">2026-08-30T06:56:52.1870000Z</dcterms:modified>
</coreProperties>
</file>