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f918225235f4c85" /><Relationship Type="http://schemas.openxmlformats.org/officeDocument/2006/relationships/extended-properties" Target="/docProps/app.xml" Id="R29de831f31f04e51" /><Relationship Type="http://schemas.openxmlformats.org/officeDocument/2006/relationships/officeDocument" Target="/ppt/presentation.xml" Id="R9c5a93fc982a4b91" /></Relationships>
</file>

<file path=ppt/presentation.xml><?xml version="1.0" encoding="utf-8"?>
<p:presentation xmlns:p="http://schemas.openxmlformats.org/presentationml/2006/main">
  <p:sldMasterIdLst>
    <p:sldMasterId xmlns:r="http://schemas.openxmlformats.org/officeDocument/2006/relationships" id="2147483648" r:id="Rff55efafecf143bd"/>
  </p:sldMasterIdLst>
  <p:notesMasterIdLst>
    <p:notesMasterId xmlns:r="http://schemas.openxmlformats.org/officeDocument/2006/relationships" r:id="R6b85186a1602483b"/>
  </p:notesMasterIdLst>
  <p:sldIdLst>
    <p:sldId xmlns:r="http://schemas.openxmlformats.org/officeDocument/2006/relationships" id="256" r:id="R80d580ed0b314540"/>
    <p:sldId xmlns:r="http://schemas.openxmlformats.org/officeDocument/2006/relationships" id="257" r:id="R37d39041e3fb49a6"/>
    <p:sldId xmlns:r="http://schemas.openxmlformats.org/officeDocument/2006/relationships" id="258" r:id="Rff60268b3c634f08"/>
    <p:sldId xmlns:r="http://schemas.openxmlformats.org/officeDocument/2006/relationships" id="259" r:id="R5e6ab0f0df8b4d6e"/>
    <p:sldId xmlns:r="http://schemas.openxmlformats.org/officeDocument/2006/relationships" id="260" r:id="R43f72dd575504f86"/>
    <p:sldId xmlns:r="http://schemas.openxmlformats.org/officeDocument/2006/relationships" id="261" r:id="R131d81b5e3124ac9"/>
    <p:sldId xmlns:r="http://schemas.openxmlformats.org/officeDocument/2006/relationships" id="262" r:id="Rffa731140942471c"/>
    <p:sldId xmlns:r="http://schemas.openxmlformats.org/officeDocument/2006/relationships" id="263" r:id="R3cc7265d96f34081"/>
    <p:sldId xmlns:r="http://schemas.openxmlformats.org/officeDocument/2006/relationships" id="264" r:id="R8d9da944ed6b4c46"/>
    <p:sldId xmlns:r="http://schemas.openxmlformats.org/officeDocument/2006/relationships" id="265" r:id="R10c2490d65714e26"/>
    <p:sldId xmlns:r="http://schemas.openxmlformats.org/officeDocument/2006/relationships" id="266" r:id="R0accdeddaa5b4f5b"/>
    <p:sldId xmlns:r="http://schemas.openxmlformats.org/officeDocument/2006/relationships" id="267" r:id="R50d676fc14fc4155"/>
    <p:sldId xmlns:r="http://schemas.openxmlformats.org/officeDocument/2006/relationships" id="268" r:id="R6456249b8aef40d0"/>
    <p:sldId xmlns:r="http://schemas.openxmlformats.org/officeDocument/2006/relationships" id="269" r:id="R4603f46074e040b4"/>
    <p:sldId xmlns:r="http://schemas.openxmlformats.org/officeDocument/2006/relationships" id="270" r:id="R802acb8ee54e440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17539dd6eb45ac" /><Relationship Type="http://schemas.openxmlformats.org/officeDocument/2006/relationships/slideMaster" Target="/ppt/slideMasters/slideMaster1.xml" Id="Rff55efafecf143bd" /><Relationship Type="http://schemas.openxmlformats.org/officeDocument/2006/relationships/notesMaster" Target="/ppt/notesMasters/notesMaster1.xml" Id="R6b85186a1602483b" /><Relationship Type="http://schemas.openxmlformats.org/officeDocument/2006/relationships/presProps" Target="/ppt/presProps.xml" Id="R31cf47d8d15e4615" /><Relationship Type="http://schemas.openxmlformats.org/officeDocument/2006/relationships/tableStyles" Target="/ppt/tableStyles.xml" Id="R9fc8e51fb4f2407f" /><Relationship Type="http://schemas.openxmlformats.org/officeDocument/2006/relationships/slide" Target="/ppt/slides/slide1.xml" Id="R80d580ed0b314540" /><Relationship Type="http://schemas.openxmlformats.org/officeDocument/2006/relationships/slide" Target="/ppt/slides/slide2.xml" Id="R37d39041e3fb49a6" /><Relationship Type="http://schemas.openxmlformats.org/officeDocument/2006/relationships/slide" Target="/ppt/slides/slide3.xml" Id="Rff60268b3c634f08" /><Relationship Type="http://schemas.openxmlformats.org/officeDocument/2006/relationships/slide" Target="/ppt/slides/slide4.xml" Id="R5e6ab0f0df8b4d6e" /><Relationship Type="http://schemas.openxmlformats.org/officeDocument/2006/relationships/slide" Target="/ppt/slides/slide5.xml" Id="R43f72dd575504f86" /><Relationship Type="http://schemas.openxmlformats.org/officeDocument/2006/relationships/slide" Target="/ppt/slides/slide6.xml" Id="R131d81b5e3124ac9" /><Relationship Type="http://schemas.openxmlformats.org/officeDocument/2006/relationships/slide" Target="/ppt/slides/slide7.xml" Id="Rffa731140942471c" /><Relationship Type="http://schemas.openxmlformats.org/officeDocument/2006/relationships/slide" Target="/ppt/slides/slide8.xml" Id="R3cc7265d96f34081" /><Relationship Type="http://schemas.openxmlformats.org/officeDocument/2006/relationships/slide" Target="/ppt/slides/slide9.xml" Id="R8d9da944ed6b4c46" /><Relationship Type="http://schemas.openxmlformats.org/officeDocument/2006/relationships/slide" Target="/ppt/slides/slide10.xml" Id="R10c2490d65714e26" /><Relationship Type="http://schemas.openxmlformats.org/officeDocument/2006/relationships/slide" Target="/ppt/slides/slide11.xml" Id="R0accdeddaa5b4f5b" /><Relationship Type="http://schemas.openxmlformats.org/officeDocument/2006/relationships/slide" Target="/ppt/slides/slide12.xml" Id="R50d676fc14fc4155" /><Relationship Type="http://schemas.openxmlformats.org/officeDocument/2006/relationships/slide" Target="/ppt/slides/slide13.xml" Id="R6456249b8aef40d0" /><Relationship Type="http://schemas.openxmlformats.org/officeDocument/2006/relationships/slide" Target="/ppt/slides/slide14.xml" Id="R4603f46074e040b4" /><Relationship Type="http://schemas.openxmlformats.org/officeDocument/2006/relationships/slide" Target="/ppt/slides/slide15.xml" Id="R802acb8ee54e440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4b6acb0e6e942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68589808d5b40ba" /><Relationship Type="http://schemas.openxmlformats.org/officeDocument/2006/relationships/notesMaster" Target="/ppt/notesMasters/notesMaster1.xml" Id="Refbb11504c474d6d" /></Relationships>
</file>

<file path=ppt/notesSlides/_rels/notesSlide2.xml.rels>&#65279;<?xml version="1.0" encoding="utf-8"?><Relationships xmlns="http://schemas.openxmlformats.org/package/2006/relationships"><Relationship Type="http://schemas.openxmlformats.org/officeDocument/2006/relationships/slide" Target="/ppt/slides/slide2.xml" Id="R5ae307bbe4774f64" /><Relationship Type="http://schemas.openxmlformats.org/officeDocument/2006/relationships/notesMaster" Target="/ppt/notesMasters/notesMaster1.xml" Id="R0d60e80bcb7046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211b4cd0fb64eed" /><Relationship Type="http://schemas.openxmlformats.org/officeDocument/2006/relationships/notesMaster" Target="/ppt/notesMasters/notesMaster1.xml" Id="Rf1049403d38340b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c11d7cb0be40a4" /><Relationship Type="http://schemas.openxmlformats.org/officeDocument/2006/relationships/notesMaster" Target="/ppt/notesMasters/notesMaster1.xml" Id="Rb94efb60753440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8471e865ae4cc8" /><Relationship Type="http://schemas.openxmlformats.org/officeDocument/2006/relationships/notesMaster" Target="/ppt/notesMasters/notesMaster1.xml" Id="R13a438e9056549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fff8acbefc4b55" /><Relationship Type="http://schemas.openxmlformats.org/officeDocument/2006/relationships/notesMaster" Target="/ppt/notesMasters/notesMaster1.xml" Id="Rc2b1a2b6360b40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8e7b3b5d4db74e46" /><Relationship Type="http://schemas.openxmlformats.org/officeDocument/2006/relationships/notesMaster" Target="/ppt/notesMasters/notesMaster1.xml" Id="R916506005e624556" /></Relationships>
</file>

<file path=ppt/notesSlides/_rels/notesSlide8.xml.rels>&#65279;<?xml version="1.0" encoding="utf-8"?><Relationships xmlns="http://schemas.openxmlformats.org/package/2006/relationships"><Relationship Type="http://schemas.openxmlformats.org/officeDocument/2006/relationships/slide" Target="/ppt/slides/slide8.xml" Id="Rc45c5dd4479b4325" /><Relationship Type="http://schemas.openxmlformats.org/officeDocument/2006/relationships/notesMaster" Target="/ppt/notesMasters/notesMaster1.xml" Id="R7c28cc3423694e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c3bb51772444f0" /><Relationship Type="http://schemas.openxmlformats.org/officeDocument/2006/relationships/notesMaster" Target="/ppt/notesMasters/notesMaster1.xml" Id="R15adaaca4ab8425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9c4d66a675d4edf" /><Relationship Type="http://schemas.openxmlformats.org/officeDocument/2006/relationships/notesMaster" Target="/ppt/notesMasters/notesMaster1.xml" Id="R3789d77d62fa4b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fd9fd356864078" /><Relationship Type="http://schemas.openxmlformats.org/officeDocument/2006/relationships/notesMaster" Target="/ppt/notesMasters/notesMaster1.xml" Id="R11b28bff068f484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d6b2854f1a44893" /><Relationship Type="http://schemas.openxmlformats.org/officeDocument/2006/relationships/notesMaster" Target="/ppt/notesMasters/notesMaster1.xml" Id="R6abddccb3b6141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406954e06c4900" /><Relationship Type="http://schemas.openxmlformats.org/officeDocument/2006/relationships/notesMaster" Target="/ppt/notesMasters/notesMaster1.xml" Id="Ra5525845f43c4e3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235eb140e544d00" /><Relationship Type="http://schemas.openxmlformats.org/officeDocument/2006/relationships/notesMaster" Target="/ppt/notesMasters/notesMaster1.xml" Id="R14dea598a6f04a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f2a5c4107964cf6" /><Relationship Type="http://schemas.openxmlformats.org/officeDocument/2006/relationships/notesMaster" Target="/ppt/notesMasters/notesMaster1.xml" Id="Rf67cbb5999d94b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8fa2f524104943" /><Relationship Type="http://schemas.openxmlformats.org/officeDocument/2006/relationships/image" Target="/ppt/media/image.png" Id="R0df0ca25c40d446c" /><Relationship Type="http://schemas.openxmlformats.org/officeDocument/2006/relationships/image" Target="/ppt/media/image2.png" Id="R7b8106fa8b354411" /><Relationship Type="http://schemas.openxmlformats.org/officeDocument/2006/relationships/image" Target="/ppt/media/image.jpeg" Id="R7d016c48a0434c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035918c7ef479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df0ca25c40d44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b8106fa8b35441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016c48a0434ca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70cbc02531b4cda" /><Relationship Type="http://schemas.openxmlformats.org/officeDocument/2006/relationships/slideLayout" Target="/ppt/slideLayouts/slideLayout1.xml" Id="R801cd11811554947" /><Relationship Type="http://schemas.openxmlformats.org/officeDocument/2006/relationships/slideLayout" Target="/ppt/slideLayouts/slideLayout2.xml" Id="R2578281f7327486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1cd11811554947"/>
    <p:sldLayoutId xmlns:r="http://schemas.openxmlformats.org/officeDocument/2006/relationships" id="2147483650" r:id="R2578281f7327486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8b88a7846a04d6f" /><Relationship Type="http://schemas.openxmlformats.org/officeDocument/2006/relationships/notesSlide" Target="/ppt/notesSlides/notesSlide1.xml" Id="R5c4433a4a2344d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90cb3e49d9d4247" /><Relationship Type="http://schemas.openxmlformats.org/officeDocument/2006/relationships/notesSlide" Target="/ppt/notesSlides/notesSlide2.xml" Id="R1ca050c098d646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0eb1c13a6e94a6e" /><Relationship Type="http://schemas.openxmlformats.org/officeDocument/2006/relationships/notesSlide" Target="/ppt/notesSlides/notesSlide3.xml" Id="R2393e2bb9c6f46a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f3d1886acd047f0" /><Relationship Type="http://schemas.openxmlformats.org/officeDocument/2006/relationships/notesSlide" Target="/ppt/notesSlides/notesSlide4.xml" Id="R6a7a2310f5dc42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4ee7712de8e42c0" /><Relationship Type="http://schemas.openxmlformats.org/officeDocument/2006/relationships/notesSlide" Target="/ppt/notesSlides/notesSlide5.xml" Id="R241cca56019a456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d45ed100cd04f5f" /><Relationship Type="http://schemas.openxmlformats.org/officeDocument/2006/relationships/notesSlide" Target="/ppt/notesSlides/notesSlide6.xml" Id="Rc5fe54049ae945c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af7ee6abc154538" /><Relationship Type="http://schemas.openxmlformats.org/officeDocument/2006/relationships/notesSlide" Target="/ppt/notesSlides/notesSlide7.xml" Id="R2202a470ceb643c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7c783ae786a4b4a" /><Relationship Type="http://schemas.openxmlformats.org/officeDocument/2006/relationships/notesSlide" Target="/ppt/notesSlides/notesSlide8.xml" Id="R8348fb97c8904b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1c627ee56874612" /><Relationship Type="http://schemas.openxmlformats.org/officeDocument/2006/relationships/notesSlide" Target="/ppt/notesSlides/notesSlide9.xml" Id="R327d2f80efa44ac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9266a729ce0434a" /><Relationship Type="http://schemas.openxmlformats.org/officeDocument/2006/relationships/notesSlide" Target="/ppt/notesSlides/notesSlide10.xml" Id="R57c005cf0f20410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ff63af673ca4907" /><Relationship Type="http://schemas.openxmlformats.org/officeDocument/2006/relationships/notesSlide" Target="/ppt/notesSlides/notesSlide11.xml" Id="Rcd77b0ba14784a1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11c5cebc17a43ee" /><Relationship Type="http://schemas.openxmlformats.org/officeDocument/2006/relationships/notesSlide" Target="/ppt/notesSlides/notesSlide12.xml" Id="R55332b587f504a1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799fe58809a4278" /><Relationship Type="http://schemas.openxmlformats.org/officeDocument/2006/relationships/notesSlide" Target="/ppt/notesSlides/notesSlide13.xml" Id="Rc17858e860ed433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8ce27fb21d14f8a" /><Relationship Type="http://schemas.openxmlformats.org/officeDocument/2006/relationships/notesSlide" Target="/ppt/notesSlides/notesSlide14.xml" Id="R3b972e629d114ee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792c32a8e074264" /><Relationship Type="http://schemas.openxmlformats.org/officeDocument/2006/relationships/notesSlide" Target="/ppt/notesSlides/notesSlide15.xml" Id="R676f72f8a9d3453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以西結書第6章</a:t>
            </a:r>
          </a:p>
          <a:p xmlns:a="http://schemas.openxmlformats.org/drawingml/2006/main">
            <a:pPr algn="ctr">
              <a:buNone/>
            </a:pPr>
            <a:r>
              <a:rPr sz="2000">
                <a:solidFill>
                  <a:srgbClr val="FFFFFF"/>
                </a:solidFill>
                <a:latin typeface="Georgia"/>
                <a:ea typeface="Georgia"/>
                <a:cs typeface="Georgia"/>
              </a:rPr>
              <a:t>Ezekiel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6:1  |  Ezekiel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6:2  |  Ezekiel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「人子啊，你要面向以色列的眾山說預言，</a:t>
            </a:r>
          </a:p>
          <a:p xmlns:a="http://schemas.openxmlformats.org/drawingml/2006/main">
            <a:pPr algn="ctr">
              <a:buNone/>
            </a:pPr>
            <a:r>
              <a:rPr sz="2400">
                <a:solidFill>
                  <a:srgbClr val="FFFFFF"/>
                </a:solidFill>
                <a:latin typeface="Georgia"/>
                <a:ea typeface="Georgia"/>
                <a:cs typeface="Georgia"/>
              </a:rPr>
              <a:t>Son of man, set thy face toward the mountains of Israel, and prophesy against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6:3  |  Ezekiel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說：以色列的眾山哪，要聽主耶和華的話。主耶和華對大山、小岡、水溝、山谷如此說：我必使刀劍臨到你們，也必毀滅你們的邱壇。</a:t>
            </a:r>
          </a:p>
          <a:p xmlns:a="http://schemas.openxmlformats.org/drawingml/2006/main">
            <a:pPr algn="ctr">
              <a:buNone/>
            </a:pPr>
            <a:r>
              <a:rPr sz="1800">
                <a:solidFill>
                  <a:srgbClr val="FFFFFF"/>
                </a:solidFill>
                <a:latin typeface="Georgia"/>
                <a:ea typeface="Georgia"/>
                <a:cs typeface="Georgia"/>
              </a:rPr>
              <a:t>And say, Ye mountains of Israel, hear the word of the Lord GOD; Thus saith the Lord GOD to the mountains, and to the hills, to the rivers, and to the valleys; Behold, I, even I, will bring a sword upon you, and I will destroy your high places.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6:4  |  Ezekiel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你們的祭壇必然荒涼，你們的日像必被打碎。我要使你們被殺的人倒在你們的偶像面前；</a:t>
            </a:r>
          </a:p>
          <a:p xmlns:a="http://schemas.openxmlformats.org/drawingml/2006/main">
            <a:pPr algn="ctr">
              <a:buNone/>
            </a:pPr>
            <a:r>
              <a:rPr sz="2400">
                <a:solidFill>
                  <a:srgbClr val="FFFFFF"/>
                </a:solidFill>
                <a:latin typeface="Georgia"/>
                <a:ea typeface="Georgia"/>
                <a:cs typeface="Georgia"/>
              </a:rPr>
              <a:t>And your altars shall be desolate, and your images shall be broken: and I will cast down your slain men before your idols.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6:5  |  Ezekiel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我也要將以色列人的屍首放在他們的偶像面前，將你們的骸骨拋散在你們祭壇的四圍。</a:t>
            </a:r>
          </a:p>
          <a:p xmlns:a="http://schemas.openxmlformats.org/drawingml/2006/main">
            <a:pPr algn="ctr">
              <a:buNone/>
            </a:pPr>
            <a:r>
              <a:rPr sz="2400">
                <a:solidFill>
                  <a:srgbClr val="FFFFFF"/>
                </a:solidFill>
                <a:latin typeface="Georgia"/>
                <a:ea typeface="Georgia"/>
                <a:cs typeface="Georgia"/>
              </a:rPr>
              <a:t>And I will lay the dead carcases of the children of Israel before their idols; and I will scatter your bones round about your altars.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6:6  |  Ezekiel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在你們一切的住處，城邑要變為荒場，邱壇必然淒涼，使你們的祭壇荒廢，將你們的偶像打碎。你們的日像被砍倒，你們的工作被毀滅。</a:t>
            </a:r>
          </a:p>
          <a:p xmlns:a="http://schemas.openxmlformats.org/drawingml/2006/main">
            <a:pPr algn="ctr">
              <a:buNone/>
            </a:pPr>
            <a:r>
              <a:rPr sz="1800">
                <a:solidFill>
                  <a:srgbClr val="FFFFFF"/>
                </a:solidFill>
                <a:latin typeface="Georgia"/>
                <a:ea typeface="Georgia"/>
                <a:cs typeface="Georgia"/>
              </a:rPr>
              <a:t>In all your dwellingplaces the cities shall be laid waste, and the high places shall be desolate; that your altars may be laid waste and made desolate, and your idols may be broken and cease, and your images may be cut down, and your works may be abolished.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6:7  |  Ezekiel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被殺的人必倒在你們中間，你們就知道我是耶和華。</a:t>
            </a:r>
          </a:p>
          <a:p xmlns:a="http://schemas.openxmlformats.org/drawingml/2006/main">
            <a:pPr algn="ctr">
              <a:buNone/>
            </a:pPr>
            <a:r>
              <a:rPr sz="2400">
                <a:solidFill>
                  <a:srgbClr val="FFFFFF"/>
                </a:solidFill>
                <a:latin typeface="Georgia"/>
                <a:ea typeface="Georgia"/>
                <a:cs typeface="Georgia"/>
              </a:rPr>
              <a:t>And the slain shall fall in the midst of you, and ye shall know that I am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6:8  |  Ezekiel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「你們分散在各國的時候，我必在列邦中使你們有剩下脫離刀劍的人。</a:t>
            </a:r>
          </a:p>
          <a:p xmlns:a="http://schemas.openxmlformats.org/drawingml/2006/main">
            <a:pPr algn="ctr">
              <a:buNone/>
            </a:pPr>
            <a:r>
              <a:rPr sz="2100">
                <a:solidFill>
                  <a:srgbClr val="FFFFFF"/>
                </a:solidFill>
                <a:latin typeface="Georgia"/>
                <a:ea typeface="Georgia"/>
                <a:cs typeface="Georgia"/>
              </a:rPr>
              <a:t>Yet will I leave a remnant, that ye may have some that shall escape the sword among the nations, when ye shall be scattered through the countries.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6:9  |  Ezekiel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那脫離[刀劍]的人必在所擄到的各國中記念我，為他們心中何等傷破，是因他們起淫心，遠離我，眼對偶像行邪淫。他們因行一切可憎的惡事，必厭惡自己。</a:t>
            </a:r>
          </a:p>
          <a:p xmlns:a="http://schemas.openxmlformats.org/drawingml/2006/main">
            <a:pPr algn="ctr">
              <a:buNone/>
            </a:pPr>
            <a:r>
              <a:rPr sz="1800">
                <a:solidFill>
                  <a:srgbClr val="FFFFFF"/>
                </a:solidFill>
                <a:latin typeface="Georgia"/>
                <a:ea typeface="Georgia"/>
                <a:cs typeface="Georgia"/>
              </a:rPr>
              <a:t>And they that escape of you shall remember me among the nations whither they shall be carried captives, because I am broken with their whorish heart, which hath departed from me, and with their eyes, which go a whoring after their idols: and they shall lothe themselves for the evils which they have committed in all their abominations.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6:10  |  Ezekiel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他們必知道我是耶和華；我說要使這災禍臨到他們身上，並非空話。</a:t>
            </a:r>
          </a:p>
          <a:p xmlns:a="http://schemas.openxmlformats.org/drawingml/2006/main">
            <a:pPr algn="ctr">
              <a:buNone/>
            </a:pPr>
            <a:r>
              <a:rPr sz="2400">
                <a:solidFill>
                  <a:srgbClr val="FFFFFF"/>
                </a:solidFill>
                <a:latin typeface="Georgia"/>
                <a:ea typeface="Georgia"/>
                <a:cs typeface="Georgia"/>
              </a:rPr>
              <a:t>And they shall know that I am the LORD, and that I have not said in vain that I would do this evil unto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6:11  |  Ezekiel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「主耶和華如此說：你當拍手頓足，說：哀哉！以色列家行這一切可憎的惡事，他們必倒在刀劍、饑荒、瘟疫之下。</a:t>
            </a:r>
          </a:p>
          <a:p xmlns:a="http://schemas.openxmlformats.org/drawingml/2006/main">
            <a:pPr algn="ctr">
              <a:buNone/>
            </a:pPr>
            <a:r>
              <a:rPr sz="2100">
                <a:solidFill>
                  <a:srgbClr val="FFFFFF"/>
                </a:solidFill>
                <a:latin typeface="Georgia"/>
                <a:ea typeface="Georgia"/>
                <a:cs typeface="Georgia"/>
              </a:rPr>
              <a:t>Thus saith the Lord GOD; Smite with thine hand, and stamp with thy foot, and say, Alas for all the evil abominations of the house of Israel! for they shall fall by the sword, by the famine, and by the pestilence.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6:12  |  Ezekiel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在遠處的，必遭瘟疫而死；在近處的，必倒在刀劍之下；那存留被圍困的，必因饑荒而死；我必這樣在他們身上成就我怒中所定的。</a:t>
            </a:r>
          </a:p>
          <a:p xmlns:a="http://schemas.openxmlformats.org/drawingml/2006/main">
            <a:pPr algn="ctr">
              <a:buNone/>
            </a:pPr>
            <a:r>
              <a:rPr sz="2100">
                <a:solidFill>
                  <a:srgbClr val="FFFFFF"/>
                </a:solidFill>
                <a:latin typeface="Georgia"/>
                <a:ea typeface="Georgia"/>
                <a:cs typeface="Georgia"/>
              </a:rPr>
              <a:t>He that is far off shall die of the pestilence; and he that is near shall fall by the sword; and he that remaineth and is besieged shall die by the famine: thus will I accomplish my fury upon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6:13  |  Ezekiel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他們被殺的人[倒在]他們祭壇四圍的偶像中，就是各高岡、各山頂、各青翠樹下、各茂密的橡樹下，乃是他們獻馨香的祭牲給一切偶像的地方。那時，他們就知道我是耶和華。</a:t>
            </a:r>
          </a:p>
          <a:p xmlns:a="http://schemas.openxmlformats.org/drawingml/2006/main">
            <a:pPr algn="ctr">
              <a:buNone/>
            </a:pPr>
            <a:r>
              <a:rPr sz="1800">
                <a:solidFill>
                  <a:srgbClr val="FFFFFF"/>
                </a:solidFill>
                <a:latin typeface="Georgia"/>
                <a:ea typeface="Georgia"/>
                <a:cs typeface="Georgia"/>
              </a:rPr>
              <a:t>Then shall ye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6:14  |  Ezekiel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我必伸手攻擊他們，使他們的地從曠野到第伯拉他一切住處極其荒涼，他們就知道我是耶和華。」</a:t>
            </a:r>
          </a:p>
          <a:p xmlns:a="http://schemas.openxmlformats.org/drawingml/2006/main">
            <a:pPr algn="ctr">
              <a:buNone/>
            </a:pPr>
            <a:r>
              <a:rPr sz="2100">
                <a:solidFill>
                  <a:srgbClr val="FFFFFF"/>
                </a:solidFill>
                <a:latin typeface="Georgia"/>
                <a:ea typeface="Georgia"/>
                <a:cs typeface="Georgia"/>
              </a:rPr>
              <a:t>So will I stretch out my hand upon them, and make the land desolate, yea, more desolate than the wilderness toward Diblath, in all their habitations: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2026-08-30T07:11:06.4670000Z</dcterms:created>
  <dcterms:modified xsi:type="dcterms:W3CDTF">2026-08-30T07:11:06.4670000Z</dcterms:modified>
</coreProperties>
</file>