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bc4f85362094a21" /><Relationship Type="http://schemas.openxmlformats.org/officeDocument/2006/relationships/extended-properties" Target="/docProps/app.xml" Id="R6ae69c25f2004a84" /><Relationship Type="http://schemas.openxmlformats.org/officeDocument/2006/relationships/officeDocument" Target="/ppt/presentation.xml" Id="R1846384628e24eb5" /></Relationships>
</file>

<file path=ppt/presentation.xml><?xml version="1.0" encoding="utf-8"?>
<p:presentation xmlns:p="http://schemas.openxmlformats.org/presentationml/2006/main">
  <p:sldMasterIdLst>
    <p:sldMasterId xmlns:r="http://schemas.openxmlformats.org/officeDocument/2006/relationships" id="2147483648" r:id="R9956186e135c4ee5"/>
  </p:sldMasterIdLst>
  <p:notesMasterIdLst>
    <p:notesMasterId xmlns:r="http://schemas.openxmlformats.org/officeDocument/2006/relationships" r:id="Rfdcc6668786e4957"/>
  </p:notesMasterIdLst>
  <p:sldIdLst>
    <p:sldId xmlns:r="http://schemas.openxmlformats.org/officeDocument/2006/relationships" id="256" r:id="Rbbfd26ac185a4904"/>
    <p:sldId xmlns:r="http://schemas.openxmlformats.org/officeDocument/2006/relationships" id="257" r:id="Rea771158a6664180"/>
    <p:sldId xmlns:r="http://schemas.openxmlformats.org/officeDocument/2006/relationships" id="258" r:id="R6fd755275d5a4d63"/>
    <p:sldId xmlns:r="http://schemas.openxmlformats.org/officeDocument/2006/relationships" id="259" r:id="R196d4df2e3494def"/>
    <p:sldId xmlns:r="http://schemas.openxmlformats.org/officeDocument/2006/relationships" id="260" r:id="R712b232e20904221"/>
    <p:sldId xmlns:r="http://schemas.openxmlformats.org/officeDocument/2006/relationships" id="261" r:id="Rd1216c8213f84e4a"/>
    <p:sldId xmlns:r="http://schemas.openxmlformats.org/officeDocument/2006/relationships" id="262" r:id="Rea49c40352d44a62"/>
    <p:sldId xmlns:r="http://schemas.openxmlformats.org/officeDocument/2006/relationships" id="263" r:id="R2a1a9db399564bcc"/>
    <p:sldId xmlns:r="http://schemas.openxmlformats.org/officeDocument/2006/relationships" id="264" r:id="Radd6f66d89ae43cd"/>
    <p:sldId xmlns:r="http://schemas.openxmlformats.org/officeDocument/2006/relationships" id="265" r:id="R3b645f609d52444c"/>
    <p:sldId xmlns:r="http://schemas.openxmlformats.org/officeDocument/2006/relationships" id="266" r:id="R02f652347ea54d81"/>
    <p:sldId xmlns:r="http://schemas.openxmlformats.org/officeDocument/2006/relationships" id="267" r:id="R438184495ce34b24"/>
    <p:sldId xmlns:r="http://schemas.openxmlformats.org/officeDocument/2006/relationships" id="268" r:id="Rdceb4ae9a752427c"/>
    <p:sldId xmlns:r="http://schemas.openxmlformats.org/officeDocument/2006/relationships" id="269" r:id="Rf9316852b49a4f83"/>
    <p:sldId xmlns:r="http://schemas.openxmlformats.org/officeDocument/2006/relationships" id="270" r:id="R3ada2acfedd84166"/>
    <p:sldId xmlns:r="http://schemas.openxmlformats.org/officeDocument/2006/relationships" id="271" r:id="R64be214883e74f56"/>
    <p:sldId xmlns:r="http://schemas.openxmlformats.org/officeDocument/2006/relationships" id="272" r:id="R2e5dbf01313d4b4d"/>
    <p:sldId xmlns:r="http://schemas.openxmlformats.org/officeDocument/2006/relationships" id="273" r:id="Rc7803b9278f94282"/>
    <p:sldId xmlns:r="http://schemas.openxmlformats.org/officeDocument/2006/relationships" id="274" r:id="R3f5f68dede6a487c"/>
    <p:sldId xmlns:r="http://schemas.openxmlformats.org/officeDocument/2006/relationships" id="275" r:id="Rb08a7fff43d54587"/>
    <p:sldId xmlns:r="http://schemas.openxmlformats.org/officeDocument/2006/relationships" id="276" r:id="Rb04f10470d6e4cf8"/>
    <p:sldId xmlns:r="http://schemas.openxmlformats.org/officeDocument/2006/relationships" id="277" r:id="R4e4f386396d641a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f0021986f544705" /><Relationship Type="http://schemas.openxmlformats.org/officeDocument/2006/relationships/slideMaster" Target="/ppt/slideMasters/slideMaster1.xml" Id="R9956186e135c4ee5" /><Relationship Type="http://schemas.openxmlformats.org/officeDocument/2006/relationships/notesMaster" Target="/ppt/notesMasters/notesMaster1.xml" Id="Rfdcc6668786e4957" /><Relationship Type="http://schemas.openxmlformats.org/officeDocument/2006/relationships/presProps" Target="/ppt/presProps.xml" Id="R4488015ac8c14f96" /><Relationship Type="http://schemas.openxmlformats.org/officeDocument/2006/relationships/tableStyles" Target="/ppt/tableStyles.xml" Id="Rfa623f0681d34129" /><Relationship Type="http://schemas.openxmlformats.org/officeDocument/2006/relationships/slide" Target="/ppt/slides/slide1.xml" Id="Rbbfd26ac185a4904" /><Relationship Type="http://schemas.openxmlformats.org/officeDocument/2006/relationships/slide" Target="/ppt/slides/slide2.xml" Id="Rea771158a6664180" /><Relationship Type="http://schemas.openxmlformats.org/officeDocument/2006/relationships/slide" Target="/ppt/slides/slide3.xml" Id="R6fd755275d5a4d63" /><Relationship Type="http://schemas.openxmlformats.org/officeDocument/2006/relationships/slide" Target="/ppt/slides/slide4.xml" Id="R196d4df2e3494def" /><Relationship Type="http://schemas.openxmlformats.org/officeDocument/2006/relationships/slide" Target="/ppt/slides/slide5.xml" Id="R712b232e20904221" /><Relationship Type="http://schemas.openxmlformats.org/officeDocument/2006/relationships/slide" Target="/ppt/slides/slide6.xml" Id="Rd1216c8213f84e4a" /><Relationship Type="http://schemas.openxmlformats.org/officeDocument/2006/relationships/slide" Target="/ppt/slides/slide7.xml" Id="Rea49c40352d44a62" /><Relationship Type="http://schemas.openxmlformats.org/officeDocument/2006/relationships/slide" Target="/ppt/slides/slide8.xml" Id="R2a1a9db399564bcc" /><Relationship Type="http://schemas.openxmlformats.org/officeDocument/2006/relationships/slide" Target="/ppt/slides/slide9.xml" Id="Radd6f66d89ae43cd" /><Relationship Type="http://schemas.openxmlformats.org/officeDocument/2006/relationships/slide" Target="/ppt/slides/slide10.xml" Id="R3b645f609d52444c" /><Relationship Type="http://schemas.openxmlformats.org/officeDocument/2006/relationships/slide" Target="/ppt/slides/slide11.xml" Id="R02f652347ea54d81" /><Relationship Type="http://schemas.openxmlformats.org/officeDocument/2006/relationships/slide" Target="/ppt/slides/slide12.xml" Id="R438184495ce34b24" /><Relationship Type="http://schemas.openxmlformats.org/officeDocument/2006/relationships/slide" Target="/ppt/slides/slide13.xml" Id="Rdceb4ae9a752427c" /><Relationship Type="http://schemas.openxmlformats.org/officeDocument/2006/relationships/slide" Target="/ppt/slides/slide14.xml" Id="Rf9316852b49a4f83" /><Relationship Type="http://schemas.openxmlformats.org/officeDocument/2006/relationships/slide" Target="/ppt/slides/slide15.xml" Id="R3ada2acfedd84166" /><Relationship Type="http://schemas.openxmlformats.org/officeDocument/2006/relationships/slide" Target="/ppt/slides/slide16.xml" Id="R64be214883e74f56" /><Relationship Type="http://schemas.openxmlformats.org/officeDocument/2006/relationships/slide" Target="/ppt/slides/slide17.xml" Id="R2e5dbf01313d4b4d" /><Relationship Type="http://schemas.openxmlformats.org/officeDocument/2006/relationships/slide" Target="/ppt/slides/slide18.xml" Id="Rc7803b9278f94282" /><Relationship Type="http://schemas.openxmlformats.org/officeDocument/2006/relationships/slide" Target="/ppt/slides/slide19.xml" Id="R3f5f68dede6a487c" /><Relationship Type="http://schemas.openxmlformats.org/officeDocument/2006/relationships/slide" Target="/ppt/slides/slide20.xml" Id="Rb08a7fff43d54587" /><Relationship Type="http://schemas.openxmlformats.org/officeDocument/2006/relationships/slide" Target="/ppt/slides/slide21.xml" Id="Rb04f10470d6e4cf8" /><Relationship Type="http://schemas.openxmlformats.org/officeDocument/2006/relationships/slide" Target="/ppt/slides/slide22.xml" Id="R4e4f386396d641a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e7519e9a014ef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94fb952dc3042ad" /><Relationship Type="http://schemas.openxmlformats.org/officeDocument/2006/relationships/notesMaster" Target="/ppt/notesMasters/notesMaster1.xml" Id="Raedf571443c44f38" /></Relationships>
</file>

<file path=ppt/notesSlides/_rels/notesSlide2.xml.rels>&#65279;<?xml version="1.0" encoding="utf-8"?><Relationships xmlns="http://schemas.openxmlformats.org/package/2006/relationships"><Relationship Type="http://schemas.openxmlformats.org/officeDocument/2006/relationships/slide" Target="/ppt/slides/slide2.xml" Id="Rff82c09754694008" /><Relationship Type="http://schemas.openxmlformats.org/officeDocument/2006/relationships/notesMaster" Target="/ppt/notesMasters/notesMaster1.xml" Id="Rc0084c913e274cf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1901386dbe7426c" /><Relationship Type="http://schemas.openxmlformats.org/officeDocument/2006/relationships/notesMaster" Target="/ppt/notesMasters/notesMaster1.xml" Id="R896f4616ccb84763" /></Relationships>
</file>

<file path=ppt/notesSlides/_rels/notesSlide4.xml.rels>&#65279;<?xml version="1.0" encoding="utf-8"?><Relationships xmlns="http://schemas.openxmlformats.org/package/2006/relationships"><Relationship Type="http://schemas.openxmlformats.org/officeDocument/2006/relationships/slide" Target="/ppt/slides/slide4.xml" Id="R767d395917a54db4" /><Relationship Type="http://schemas.openxmlformats.org/officeDocument/2006/relationships/notesMaster" Target="/ppt/notesMasters/notesMaster1.xml" Id="Rc4a0e3a18be043b3" /></Relationships>
</file>

<file path=ppt/notesSlides/_rels/notesSlide5.xml.rels>&#65279;<?xml version="1.0" encoding="utf-8"?><Relationships xmlns="http://schemas.openxmlformats.org/package/2006/relationships"><Relationship Type="http://schemas.openxmlformats.org/officeDocument/2006/relationships/slide" Target="/ppt/slides/slide5.xml" Id="R0707f904faf54308" /><Relationship Type="http://schemas.openxmlformats.org/officeDocument/2006/relationships/notesMaster" Target="/ppt/notesMasters/notesMaster1.xml" Id="Ra3cf2812d79a4c0c" /></Relationships>
</file>

<file path=ppt/notesSlides/_rels/notesSlide6.xml.rels>&#65279;<?xml version="1.0" encoding="utf-8"?><Relationships xmlns="http://schemas.openxmlformats.org/package/2006/relationships"><Relationship Type="http://schemas.openxmlformats.org/officeDocument/2006/relationships/slide" Target="/ppt/slides/slide6.xml" Id="Rc4d21985f0d04b9e" /><Relationship Type="http://schemas.openxmlformats.org/officeDocument/2006/relationships/notesMaster" Target="/ppt/notesMasters/notesMaster1.xml" Id="Rdbec8f18c7a9420b" /></Relationships>
</file>

<file path=ppt/notesSlides/_rels/notesSlide7.xml.rels>&#65279;<?xml version="1.0" encoding="utf-8"?><Relationships xmlns="http://schemas.openxmlformats.org/package/2006/relationships"><Relationship Type="http://schemas.openxmlformats.org/officeDocument/2006/relationships/slide" Target="/ppt/slides/slide7.xml" Id="Ra2f272493d69446b" /><Relationship Type="http://schemas.openxmlformats.org/officeDocument/2006/relationships/notesMaster" Target="/ppt/notesMasters/notesMaster1.xml" Id="R8a580d3ca829487f" /></Relationships>
</file>

<file path=ppt/notesSlides/_rels/notesSlide8.xml.rels>&#65279;<?xml version="1.0" encoding="utf-8"?><Relationships xmlns="http://schemas.openxmlformats.org/package/2006/relationships"><Relationship Type="http://schemas.openxmlformats.org/officeDocument/2006/relationships/slide" Target="/ppt/slides/slide8.xml" Id="R5644e8e62a3f4caa" /><Relationship Type="http://schemas.openxmlformats.org/officeDocument/2006/relationships/notesMaster" Target="/ppt/notesMasters/notesMaster1.xml" Id="Rc76e44752dc843ef" /></Relationships>
</file>

<file path=ppt/notesSlides/_rels/notesSlide9.xml.rels>&#65279;<?xml version="1.0" encoding="utf-8"?><Relationships xmlns="http://schemas.openxmlformats.org/package/2006/relationships"><Relationship Type="http://schemas.openxmlformats.org/officeDocument/2006/relationships/slide" Target="/ppt/slides/slide9.xml" Id="Ra1356846f32a4302" /><Relationship Type="http://schemas.openxmlformats.org/officeDocument/2006/relationships/notesMaster" Target="/ppt/notesMasters/notesMaster1.xml" Id="R0a9fbe578c944f9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684851d29a8495b" /><Relationship Type="http://schemas.openxmlformats.org/officeDocument/2006/relationships/notesMaster" Target="/ppt/notesMasters/notesMaster1.xml" Id="R1d8682987b314ee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6fecaa570694014" /><Relationship Type="http://schemas.openxmlformats.org/officeDocument/2006/relationships/notesMaster" Target="/ppt/notesMasters/notesMaster1.xml" Id="Rb8bb5ecd2a914c6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e21fb2bb95c4bac" /><Relationship Type="http://schemas.openxmlformats.org/officeDocument/2006/relationships/notesMaster" Target="/ppt/notesMasters/notesMaster1.xml" Id="R99fc40208b354d2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6056a29fa994334" /><Relationship Type="http://schemas.openxmlformats.org/officeDocument/2006/relationships/notesMaster" Target="/ppt/notesMasters/notesMaster1.xml" Id="R6dd360499fa943d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99c2013058745d3" /><Relationship Type="http://schemas.openxmlformats.org/officeDocument/2006/relationships/notesMaster" Target="/ppt/notesMasters/notesMaster1.xml" Id="R2013b2a7531a472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36d1205a96b495f" /><Relationship Type="http://schemas.openxmlformats.org/officeDocument/2006/relationships/notesMaster" Target="/ppt/notesMasters/notesMaster1.xml" Id="R3a0a89273f604df7"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33bd0ec0d2c406c" /><Relationship Type="http://schemas.openxmlformats.org/officeDocument/2006/relationships/notesMaster" Target="/ppt/notesMasters/notesMaster1.xml" Id="R453dbb063f1e4f1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f7b55cd9b664a88" /><Relationship Type="http://schemas.openxmlformats.org/officeDocument/2006/relationships/notesMaster" Target="/ppt/notesMasters/notesMaster1.xml" Id="R605ce06c27384eb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daace262650459b" /><Relationship Type="http://schemas.openxmlformats.org/officeDocument/2006/relationships/notesMaster" Target="/ppt/notesMasters/notesMaster1.xml" Id="R203e27176ab04f1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f2bef4b899d406c" /><Relationship Type="http://schemas.openxmlformats.org/officeDocument/2006/relationships/notesMaster" Target="/ppt/notesMasters/notesMaster1.xml" Id="R820df0d12c76460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ed5baeb1e814195" /><Relationship Type="http://schemas.openxmlformats.org/officeDocument/2006/relationships/notesMaster" Target="/ppt/notesMasters/notesMaster1.xml" Id="R4886fdb2a91c42b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6a39ab11d86544e3" /><Relationship Type="http://schemas.openxmlformats.org/officeDocument/2006/relationships/notesMaster" Target="/ppt/notesMasters/notesMaster1.xml" Id="R4aae5696019a47b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a1926cdae81498f" /><Relationship Type="http://schemas.openxmlformats.org/officeDocument/2006/relationships/notesMaster" Target="/ppt/notesMasters/notesMaster1.xml" Id="Rcd36d6562512449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8b69f48bd9840d6" /><Relationship Type="http://schemas.openxmlformats.org/officeDocument/2006/relationships/image" Target="/ppt/media/image.png" Id="Rdfe93d4db0fd462a" /><Relationship Type="http://schemas.openxmlformats.org/officeDocument/2006/relationships/image" Target="/ppt/media/image2.png" Id="R46cb4f8bb6a245ed" /><Relationship Type="http://schemas.openxmlformats.org/officeDocument/2006/relationships/image" Target="/ppt/media/image.jpeg" Id="R4c1a40e9e4a54b9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97b8dd86986405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dfe93d4db0fd462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6cb4f8bb6a245e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c1a40e9e4a54b9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67811c9c6f64fe8" /><Relationship Type="http://schemas.openxmlformats.org/officeDocument/2006/relationships/slideLayout" Target="/ppt/slideLayouts/slideLayout1.xml" Id="Rd6e172b70f114750" /><Relationship Type="http://schemas.openxmlformats.org/officeDocument/2006/relationships/slideLayout" Target="/ppt/slideLayouts/slideLayout2.xml" Id="Rc27ccbb01c584fe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6e172b70f114750"/>
    <p:sldLayoutId xmlns:r="http://schemas.openxmlformats.org/officeDocument/2006/relationships" id="2147483650" r:id="Rc27ccbb01c584fe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573dc5148794c73" /><Relationship Type="http://schemas.openxmlformats.org/officeDocument/2006/relationships/notesSlide" Target="/ppt/notesSlides/notesSlide1.xml" Id="R05b505a9447046b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00ba9b041974e5b" /><Relationship Type="http://schemas.openxmlformats.org/officeDocument/2006/relationships/notesSlide" Target="/ppt/notesSlides/notesSlide2.xml" Id="Rc1d5d62afff5445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ec536bb0629425b" /><Relationship Type="http://schemas.openxmlformats.org/officeDocument/2006/relationships/notesSlide" Target="/ppt/notesSlides/notesSlide3.xml" Id="R63b94130cca04b6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eaeb51683cc4ff7" /><Relationship Type="http://schemas.openxmlformats.org/officeDocument/2006/relationships/notesSlide" Target="/ppt/notesSlides/notesSlide4.xml" Id="R4c9bb02e2d914b70"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9e6de69f4354181" /><Relationship Type="http://schemas.openxmlformats.org/officeDocument/2006/relationships/notesSlide" Target="/ppt/notesSlides/notesSlide5.xml" Id="Re026a130fc5c448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b8a08073e174d89" /><Relationship Type="http://schemas.openxmlformats.org/officeDocument/2006/relationships/notesSlide" Target="/ppt/notesSlides/notesSlide6.xml" Id="Rf2341320345843e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b241319e5404d67" /><Relationship Type="http://schemas.openxmlformats.org/officeDocument/2006/relationships/notesSlide" Target="/ppt/notesSlides/notesSlide7.xml" Id="R34f18c09afc24b2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588c0a571784324" /><Relationship Type="http://schemas.openxmlformats.org/officeDocument/2006/relationships/notesSlide" Target="/ppt/notesSlides/notesSlide8.xml" Id="R5da62f7b1eaf428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1dc1ce9a28044eae" /><Relationship Type="http://schemas.openxmlformats.org/officeDocument/2006/relationships/notesSlide" Target="/ppt/notesSlides/notesSlide9.xml" Id="R9bc71303cf3f45a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c1b7a42c9c042f2" /><Relationship Type="http://schemas.openxmlformats.org/officeDocument/2006/relationships/notesSlide" Target="/ppt/notesSlides/notesSlide10.xml" Id="Rd139aabd3f74451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3073d0b95114631" /><Relationship Type="http://schemas.openxmlformats.org/officeDocument/2006/relationships/notesSlide" Target="/ppt/notesSlides/notesSlide11.xml" Id="R724ec5a17c0841d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71560cc43724ef8" /><Relationship Type="http://schemas.openxmlformats.org/officeDocument/2006/relationships/notesSlide" Target="/ppt/notesSlides/notesSlide12.xml" Id="R6d9bf0099107467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b76f81a72e844ed" /><Relationship Type="http://schemas.openxmlformats.org/officeDocument/2006/relationships/notesSlide" Target="/ppt/notesSlides/notesSlide13.xml" Id="R99d6694bd58c40b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d9ef740553e469f" /><Relationship Type="http://schemas.openxmlformats.org/officeDocument/2006/relationships/notesSlide" Target="/ppt/notesSlides/notesSlide14.xml" Id="Rbbbf446722704d3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b0dc55bd71045b9" /><Relationship Type="http://schemas.openxmlformats.org/officeDocument/2006/relationships/notesSlide" Target="/ppt/notesSlides/notesSlide15.xml" Id="R5338272250d9440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d043fa2d9634057" /><Relationship Type="http://schemas.openxmlformats.org/officeDocument/2006/relationships/notesSlide" Target="/ppt/notesSlides/notesSlide16.xml" Id="R15c5067f54d7420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8907055e10b425b" /><Relationship Type="http://schemas.openxmlformats.org/officeDocument/2006/relationships/notesSlide" Target="/ppt/notesSlides/notesSlide17.xml" Id="Rf961b2e1694b4d2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2259d60aeaf746b0" /><Relationship Type="http://schemas.openxmlformats.org/officeDocument/2006/relationships/notesSlide" Target="/ppt/notesSlides/notesSlide18.xml" Id="R7735b746f699488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8e685186c084a30" /><Relationship Type="http://schemas.openxmlformats.org/officeDocument/2006/relationships/notesSlide" Target="/ppt/notesSlides/notesSlide19.xml" Id="R7df2a09f16e0429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245d87bd5044e9c" /><Relationship Type="http://schemas.openxmlformats.org/officeDocument/2006/relationships/notesSlide" Target="/ppt/notesSlides/notesSlide20.xml" Id="Rd3c4bbf0e15b46c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b57d714aea65465b" /><Relationship Type="http://schemas.openxmlformats.org/officeDocument/2006/relationships/notesSlide" Target="/ppt/notesSlides/notesSlide21.xml" Id="Rc339d94cb60744c9"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e6c78ebecad44cb" /><Relationship Type="http://schemas.openxmlformats.org/officeDocument/2006/relationships/notesSlide" Target="/ppt/notesSlides/notesSlide22.xml" Id="R0199659f652a4f8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撒迦利亞書第14章</a:t>
            </a:r>
          </a:p>
          <a:p xmlns:a="http://schemas.openxmlformats.org/drawingml/2006/main">
            <a:pPr algn="ctr">
              <a:buNone/>
            </a:pPr>
            <a:r>
              <a:rPr sz="2000">
                <a:solidFill>
                  <a:srgbClr val="FFFFFF"/>
                </a:solidFill>
                <a:latin typeface="Georgia"/>
                <a:ea typeface="Georgia"/>
                <a:cs typeface="Georgia"/>
              </a:rPr>
              <a:t>Zechariah 14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  |  Zechariah 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耶和華的日子臨近，你的財物必被搶掠，在你中間分散。</a:t>
            </a:r>
          </a:p>
          <a:p xmlns:a="http://schemas.openxmlformats.org/drawingml/2006/main">
            <a:pPr algn="ctr">
              <a:buNone/>
            </a:pPr>
            <a:r>
              <a:rPr sz="2400">
                <a:solidFill>
                  <a:srgbClr val="FFFFFF"/>
                </a:solidFill>
                <a:latin typeface="Georgia"/>
                <a:ea typeface="Georgia"/>
                <a:cs typeface="Georgia"/>
              </a:rPr>
              <a:t>Behold, the day of the LORD cometh, and thy spoil shall be divided in the midst of thee.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14:2  |  Zechariah 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因為我必聚集萬國與耶路撒冷爭戰，城必被攻取，房屋被搶奪，婦女被玷污，城中的民一半被擄去；剩下的民仍在城中，不致剪除。</a:t>
            </a:r>
          </a:p>
          <a:p xmlns:a="http://schemas.openxmlformats.org/drawingml/2006/main">
            <a:pPr algn="ctr">
              <a:buNone/>
            </a:pPr>
            <a:r>
              <a:rPr sz="1800">
                <a:solidFill>
                  <a:srgbClr val="FFFFFF"/>
                </a:solidFill>
                <a:latin typeface="Georgia"/>
                <a:ea typeface="Georgia"/>
                <a:cs typeface="Georgia"/>
              </a:rPr>
              <a:t>For I will gather all nations against Jerusalem to battle; and the city shall be taken, and the houses rifled, and the women ravished; and half of the city shall go forth into captivity, and the residue of the people shall not be cut off from the city.</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14:3  |  Zechariah 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那時，耶和華必出去與那些國爭戰，好像從前爭戰一樣。</a:t>
            </a:r>
          </a:p>
          <a:p xmlns:a="http://schemas.openxmlformats.org/drawingml/2006/main">
            <a:pPr algn="ctr">
              <a:buNone/>
            </a:pPr>
            <a:r>
              <a:rPr sz="2400">
                <a:solidFill>
                  <a:srgbClr val="FFFFFF"/>
                </a:solidFill>
                <a:latin typeface="Georgia"/>
                <a:ea typeface="Georgia"/>
                <a:cs typeface="Georgia"/>
              </a:rPr>
              <a:t>Then shall the LORD go forth, and fight against those nations, as when he fought in the day of battle.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14:4  |  Zechariah 14:4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那日，他的腳必站在耶路撒冷前面朝東的橄欖山上。這山必從中間分裂，自東至西成為極大的谷。山的一半向北挪移，一半向南挪移。</a:t>
            </a:r>
          </a:p>
          <a:p xmlns:a="http://schemas.openxmlformats.org/drawingml/2006/main">
            <a:pPr algn="ctr">
              <a:buNone/>
            </a:pPr>
            <a:r>
              <a:rPr sz="1800">
                <a:solidFill>
                  <a:srgbClr val="FFFFFF"/>
                </a:solidFill>
                <a:latin typeface="Georgia"/>
                <a:ea typeface="Georgia"/>
                <a:cs typeface="Georgia"/>
              </a:rPr>
              <a:t>And his feet shall stand in that day upon the mount of Olives, which is before Jerusalem on the east, and the mount of Olives shall cleave in the midst thereof toward the east and toward the west, and there shall be a very great valley; and half of the mountain shall remove toward the north, and half of it toward the south.</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14:5  |  Zechariah 14:5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你們要從我山的谷中逃跑，因為山谷必延到亞薩。你們逃跑，必如猶大王烏西雅年間的人逃避大地震一樣。耶和華－我的神必降臨，有一切聖者同來。</a:t>
            </a:r>
          </a:p>
          <a:p xmlns:a="http://schemas.openxmlformats.org/drawingml/2006/main">
            <a:pPr algn="ctr">
              <a:buNone/>
            </a:pPr>
            <a:r>
              <a:rPr sz="1800">
                <a:solidFill>
                  <a:srgbClr val="FFFFFF"/>
                </a:solidFill>
                <a:latin typeface="Georgia"/>
                <a:ea typeface="Georgia"/>
                <a:cs typeface="Georgia"/>
              </a:rPr>
              <a:t>And ye shall flee to the valley of the mountains; for the valley of the mountains shall reach unto Azal: yea, ye shall flee, like as ye fled from before the earthquake in the days of Uzziah king of Judah: and the LORD my God shall come, and all the saints with thee.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14:6  |  Zechariah 14:6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那日，必沒有光，三光必退縮。</a:t>
            </a:r>
          </a:p>
          <a:p xmlns:a="http://schemas.openxmlformats.org/drawingml/2006/main">
            <a:pPr algn="ctr">
              <a:buNone/>
            </a:pPr>
            <a:r>
              <a:rPr sz="2400">
                <a:solidFill>
                  <a:srgbClr val="FFFFFF"/>
                </a:solidFill>
                <a:latin typeface="Georgia"/>
                <a:ea typeface="Georgia"/>
                <a:cs typeface="Georgia"/>
              </a:rPr>
              <a:t>And it shall come to pass in that day, that the light shall not be clear, nor dark:</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14:7  |  Zechariah 14:7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那日，必是耶和華所知道的，不是白晝，也不是黑夜，到了晚上才有光明。</a:t>
            </a:r>
          </a:p>
          <a:p xmlns:a="http://schemas.openxmlformats.org/drawingml/2006/main">
            <a:pPr algn="ctr">
              <a:buNone/>
            </a:pPr>
            <a:r>
              <a:rPr sz="2400">
                <a:solidFill>
                  <a:srgbClr val="FFFFFF"/>
                </a:solidFill>
                <a:latin typeface="Georgia"/>
                <a:ea typeface="Georgia"/>
                <a:cs typeface="Georgia"/>
              </a:rPr>
              <a:t>But it shall be one day which shall be known to the LORD, not day, nor night: but it shall come to pass, that at evening time it shall be light.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14:8  |  Zechariah 14:8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那日，必有活水從耶路撒冷出來，一半往東海流，一半往西海流；冬夏都是如此。</a:t>
            </a:r>
          </a:p>
          <a:p xmlns:a="http://schemas.openxmlformats.org/drawingml/2006/main">
            <a:pPr algn="ctr">
              <a:buNone/>
            </a:pPr>
            <a:r>
              <a:rPr sz="2100">
                <a:solidFill>
                  <a:srgbClr val="FFFFFF"/>
                </a:solidFill>
                <a:latin typeface="Georgia"/>
                <a:ea typeface="Georgia"/>
                <a:cs typeface="Georgia"/>
              </a:rPr>
              <a:t>And it shall be in that day, that living waters shall go out from Jerusalem; half of them toward the former sea, and half of them toward the hinder sea: in summer and in winter shall it be.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14:9  |  Zechariah 14:9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耶和華必作全地的王。那日耶和華必為獨一無二的，他的名也是獨一無二的。</a:t>
            </a:r>
          </a:p>
          <a:p xmlns:a="http://schemas.openxmlformats.org/drawingml/2006/main">
            <a:pPr algn="ctr">
              <a:buNone/>
            </a:pPr>
            <a:r>
              <a:rPr sz="2400">
                <a:solidFill>
                  <a:srgbClr val="FFFFFF"/>
                </a:solidFill>
                <a:latin typeface="Georgia"/>
                <a:ea typeface="Georgia"/>
                <a:cs typeface="Georgia"/>
              </a:rPr>
              <a:t>And the LORD shall be king over all the earth: in that day shall there be one LORD, and his name one.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14:10  |  Zechariah 14:10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全地，從迦巴直到耶路撒冷南方的臨門，要變為亞拉巴。耶路撒冷必仍居高位，就是從便雅憫門到第一門之處，又到角門，並從哈楠業樓，直到王的酒醡。</a:t>
            </a:r>
          </a:p>
          <a:p xmlns:a="http://schemas.openxmlformats.org/drawingml/2006/main">
            <a:pPr algn="ctr">
              <a:buNone/>
            </a:pPr>
            <a:r>
              <a:rPr sz="1800">
                <a:solidFill>
                  <a:srgbClr val="FFFFFF"/>
                </a:solidFill>
                <a:latin typeface="Georgia"/>
                <a:ea typeface="Georgia"/>
                <a:cs typeface="Georgia"/>
              </a:rPr>
              <a:t>All the land shall be turned as a plain from Geba to Rimmon south of Jerusalem: and it shall be lifted up, and inhabited in her place, from Benjamin’s gate unto the place of the first gate, unto the corner gate, and from the tower of Hananeel unto the king’s winepresses.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14:11  |  Zechariah 14:11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人必住在其中，不再有咒詛。耶路撒冷人必安然居住。</a:t>
            </a:r>
          </a:p>
          <a:p xmlns:a="http://schemas.openxmlformats.org/drawingml/2006/main">
            <a:pPr algn="ctr">
              <a:buNone/>
            </a:pPr>
            <a:r>
              <a:rPr sz="2400">
                <a:solidFill>
                  <a:srgbClr val="FFFFFF"/>
                </a:solidFill>
                <a:latin typeface="Georgia"/>
                <a:ea typeface="Georgia"/>
                <a:cs typeface="Georgia"/>
              </a:rPr>
              <a:t>And men shall dwell in it, and there shall be no more utter destruction; but Jerusalem shall be safely inhabited.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14:12  |  Zechariah 14:12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耶和華用災殃攻擊那與耶路撒冷爭戰的列國人，必是這樣：他們兩腳站立的時候，肉必消沒，眼在眶中乾癟，舌在口中潰爛。</a:t>
            </a:r>
          </a:p>
          <a:p xmlns:a="http://schemas.openxmlformats.org/drawingml/2006/main">
            <a:pPr algn="ctr">
              <a:buNone/>
            </a:pPr>
            <a:r>
              <a:rPr sz="1800">
                <a:solidFill>
                  <a:srgbClr val="FFFFFF"/>
                </a:solidFill>
                <a:latin typeface="Georgia"/>
                <a:ea typeface="Georgia"/>
                <a:cs typeface="Georgia"/>
              </a:rPr>
              <a:t>And this shall be the plague wherewith the LORD will smite all the people that have fought against Jerusalem; Their flesh shall consume away while they stand upon their feet, and their eyes shall consume away in their holes, and their tongue shall consume away in their mouth.</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14:13  |  Zechariah 14:13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那日，耶和華必使他們大大擾亂。他們各人彼此揪住，舉手攻擊。</a:t>
            </a:r>
          </a:p>
          <a:p xmlns:a="http://schemas.openxmlformats.org/drawingml/2006/main">
            <a:pPr algn="ctr">
              <a:buNone/>
            </a:pPr>
            <a:r>
              <a:rPr sz="2100">
                <a:solidFill>
                  <a:srgbClr val="FFFFFF"/>
                </a:solidFill>
                <a:latin typeface="Georgia"/>
                <a:ea typeface="Georgia"/>
                <a:cs typeface="Georgia"/>
              </a:rPr>
              <a:t>And it shall come to pass in that day, that a great tumult from the LORD shall be among them; and they shall lay hold every one on the hand of his neighbour, and his hand shall rise up against the hand of his neighbour.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14:14  |  Zechariah 14:14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猶大也必在耶路撒冷爭戰。那時四圍各國的財物，就是許多金銀衣服，必被收聚。</a:t>
            </a:r>
          </a:p>
          <a:p xmlns:a="http://schemas.openxmlformats.org/drawingml/2006/main">
            <a:pPr algn="ctr">
              <a:buNone/>
            </a:pPr>
            <a:r>
              <a:rPr sz="2100">
                <a:solidFill>
                  <a:srgbClr val="FFFFFF"/>
                </a:solidFill>
                <a:latin typeface="Georgia"/>
                <a:ea typeface="Georgia"/>
                <a:cs typeface="Georgia"/>
              </a:rPr>
              <a:t>And Judah also shall fight at Jerusalem; and the wealth of all the heathen round about shall be gathered together, gold, and silver, and apparel, in great abundance.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14:15  |  Zechariah 14:15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那臨到馬匹、騾子、駱駝、驢，和營中一切牲畜的災殃是與那災殃一般。</a:t>
            </a:r>
          </a:p>
          <a:p xmlns:a="http://schemas.openxmlformats.org/drawingml/2006/main">
            <a:pPr algn="ctr">
              <a:buNone/>
            </a:pPr>
            <a:r>
              <a:rPr sz="2100">
                <a:solidFill>
                  <a:srgbClr val="FFFFFF"/>
                </a:solidFill>
                <a:latin typeface="Georgia"/>
                <a:ea typeface="Georgia"/>
                <a:cs typeface="Georgia"/>
              </a:rPr>
              <a:t>And so shall be the plague of the horse, of the mule, of the camel, and of the ass, and of all the beasts that shall be in these tents, as this plague.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14:16  |  Zechariah 14:16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所有來攻擊耶路撒冷列國中剩下的人，必年年上來敬拜[大]君王－萬軍之耶和華，並守住棚節。</a:t>
            </a:r>
          </a:p>
          <a:p xmlns:a="http://schemas.openxmlformats.org/drawingml/2006/main">
            <a:pPr algn="ctr">
              <a:buNone/>
            </a:pPr>
            <a:r>
              <a:rPr sz="2100">
                <a:solidFill>
                  <a:srgbClr val="FFFFFF"/>
                </a:solidFill>
                <a:latin typeface="Georgia"/>
                <a:ea typeface="Georgia"/>
                <a:cs typeface="Georgia"/>
              </a:rPr>
              <a:t>And it shall come to pass, that every one that is left of all the nations which came against Jerusalem shall even go up from year to year to worship the King, the LORD of hosts, and to keep the feast of tabernacles.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14:17  |  Zechariah 14:17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地上[萬]族中，凡不上耶路撒冷敬拜[大]君王－萬軍之耶和華的，必無雨降在他們的地上。</a:t>
            </a:r>
          </a:p>
          <a:p xmlns:a="http://schemas.openxmlformats.org/drawingml/2006/main">
            <a:pPr algn="ctr">
              <a:buNone/>
            </a:pPr>
            <a:r>
              <a:rPr sz="2100">
                <a:solidFill>
                  <a:srgbClr val="FFFFFF"/>
                </a:solidFill>
                <a:latin typeface="Georgia"/>
                <a:ea typeface="Georgia"/>
                <a:cs typeface="Georgia"/>
              </a:rPr>
              <a:t>And it shall be, that whoso will not come up of all the families of the earth unto Jerusalem to worship the King, the LORD of hosts, even upon them shall be no rain.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14:18  |  Zechariah 14:18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埃及族若不上來，[雨]也不降在他們的地上；凡不上來守住棚節的列國人，耶和華也必用這災攻擊他們。</a:t>
            </a:r>
          </a:p>
          <a:p xmlns:a="http://schemas.openxmlformats.org/drawingml/2006/main">
            <a:pPr algn="ctr">
              <a:buNone/>
            </a:pPr>
            <a:r>
              <a:rPr sz="2100">
                <a:solidFill>
                  <a:srgbClr val="FFFFFF"/>
                </a:solidFill>
                <a:latin typeface="Georgia"/>
                <a:ea typeface="Georgia"/>
                <a:cs typeface="Georgia"/>
              </a:rPr>
              <a:t>And if the family of Egypt go not up, and come not, that have no rain; there shall be the plague, wherewith the LORD will smite the heathen that come not up to keep the feast of tabernacles.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14:19  |  Zechariah 14:19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這就是埃及的刑罰和那不上來守住棚節之列國的刑罰。</a:t>
            </a:r>
          </a:p>
          <a:p xmlns:a="http://schemas.openxmlformats.org/drawingml/2006/main">
            <a:pPr algn="ctr">
              <a:buNone/>
            </a:pPr>
            <a:r>
              <a:rPr sz="2400">
                <a:solidFill>
                  <a:srgbClr val="FFFFFF"/>
                </a:solidFill>
                <a:latin typeface="Georgia"/>
                <a:ea typeface="Georgia"/>
                <a:cs typeface="Georgia"/>
              </a:rPr>
              <a:t>This shall be the punishment of Egypt, and the punishment of all nations that come not up to keep the feast of tabernacles.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14:20  |  Zechariah 14:20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當那日，馬的鈴鐺上必有「歸耶和華為聖」的這句話。耶和華殿內的鍋必如祭壇前的碗一樣。</a:t>
            </a:r>
          </a:p>
          <a:p xmlns:a="http://schemas.openxmlformats.org/drawingml/2006/main">
            <a:pPr algn="ctr">
              <a:buNone/>
            </a:pPr>
            <a:r>
              <a:rPr sz="2100">
                <a:solidFill>
                  <a:srgbClr val="FFFFFF"/>
                </a:solidFill>
                <a:latin typeface="Georgia"/>
                <a:ea typeface="Georgia"/>
                <a:cs typeface="Georgia"/>
              </a:rPr>
              <a:t>In that day shall there be upon the bells of the horses, HOLINESS UNTO THE LORD; and the pots in the LORD’s house shall be like the bowls before the altar.</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撒迦利亞書 14:21  |  Zechariah 14:21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凡耶路撒冷和猶大的鍋都必歸萬軍之耶和華為聖。凡獻祭的都必來取這鍋，煮[肉]在其中。當那日，在萬軍之耶和華的殿中必不再有迦南人。</a:t>
            </a:r>
          </a:p>
          <a:p xmlns:a="http://schemas.openxmlformats.org/drawingml/2006/main">
            <a:pPr algn="ctr">
              <a:buNone/>
            </a:pPr>
            <a:r>
              <a:rPr sz="1800">
                <a:solidFill>
                  <a:srgbClr val="FFFFFF"/>
                </a:solidFill>
                <a:latin typeface="Georgia"/>
                <a:ea typeface="Georgia"/>
                <a:cs typeface="Georgia"/>
              </a:rPr>
              <a:t>Yea, every pot in Jerusalem and in Judah shall be holiness unto the LORD of hosts: and all they that sacrifice shall come and take of them, and seethe therein: and in that day there shall be no more the Canaanite in the house of the LORD of hosts.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2026-08-30T04:21:05.8650000Z</dcterms:created>
  <dcterms:modified xsi:type="dcterms:W3CDTF">2026-08-30T04:21:05.8650000Z</dcterms:modified>
</coreProperties>
</file>