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ef3cb6bf4e4197" /><Relationship Type="http://schemas.openxmlformats.org/officeDocument/2006/relationships/extended-properties" Target="/docProps/app.xml" Id="R26bc8b7a03214777" /><Relationship Type="http://schemas.openxmlformats.org/officeDocument/2006/relationships/officeDocument" Target="/ppt/presentation.xml" Id="Ra2f4403fc4614a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7dfee012f8445d"/>
  </p:sldMasterIdLst>
  <p:notesMasterIdLst>
    <p:notesMasterId xmlns:r="http://schemas.openxmlformats.org/officeDocument/2006/relationships" r:id="R15c1c3706352460a"/>
  </p:notesMasterIdLst>
  <p:sldIdLst>
    <p:sldId xmlns:r="http://schemas.openxmlformats.org/officeDocument/2006/relationships" id="256" r:id="R62d5e9f16dae4389"/>
    <p:sldId xmlns:r="http://schemas.openxmlformats.org/officeDocument/2006/relationships" id="257" r:id="R8e59e209a67c4b46"/>
    <p:sldId xmlns:r="http://schemas.openxmlformats.org/officeDocument/2006/relationships" id="258" r:id="Rfa529849505c4c01"/>
    <p:sldId xmlns:r="http://schemas.openxmlformats.org/officeDocument/2006/relationships" id="259" r:id="Rd5317591613d4658"/>
    <p:sldId xmlns:r="http://schemas.openxmlformats.org/officeDocument/2006/relationships" id="260" r:id="R148f63e049404ba3"/>
    <p:sldId xmlns:r="http://schemas.openxmlformats.org/officeDocument/2006/relationships" id="261" r:id="R03a304a5d42d4510"/>
    <p:sldId xmlns:r="http://schemas.openxmlformats.org/officeDocument/2006/relationships" id="262" r:id="R8296f842674b4fae"/>
    <p:sldId xmlns:r="http://schemas.openxmlformats.org/officeDocument/2006/relationships" id="263" r:id="Rb938de7a2b454e65"/>
    <p:sldId xmlns:r="http://schemas.openxmlformats.org/officeDocument/2006/relationships" id="264" r:id="Rc1f7cffd464444fa"/>
    <p:sldId xmlns:r="http://schemas.openxmlformats.org/officeDocument/2006/relationships" id="265" r:id="R5d139fd10974402f"/>
    <p:sldId xmlns:r="http://schemas.openxmlformats.org/officeDocument/2006/relationships" id="266" r:id="R1f96aabb86bb499e"/>
    <p:sldId xmlns:r="http://schemas.openxmlformats.org/officeDocument/2006/relationships" id="267" r:id="R21a4061979444cb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cfff4163b64cb0" /><Relationship Type="http://schemas.openxmlformats.org/officeDocument/2006/relationships/slideMaster" Target="/ppt/slideMasters/slideMaster1.xml" Id="R6f7dfee012f8445d" /><Relationship Type="http://schemas.openxmlformats.org/officeDocument/2006/relationships/notesMaster" Target="/ppt/notesMasters/notesMaster1.xml" Id="R15c1c3706352460a" /><Relationship Type="http://schemas.openxmlformats.org/officeDocument/2006/relationships/presProps" Target="/ppt/presProps.xml" Id="R7ef122620220455b" /><Relationship Type="http://schemas.openxmlformats.org/officeDocument/2006/relationships/tableStyles" Target="/ppt/tableStyles.xml" Id="R8320704a64424277" /><Relationship Type="http://schemas.openxmlformats.org/officeDocument/2006/relationships/slide" Target="/ppt/slides/slide1.xml" Id="R62d5e9f16dae4389" /><Relationship Type="http://schemas.openxmlformats.org/officeDocument/2006/relationships/slide" Target="/ppt/slides/slide2.xml" Id="R8e59e209a67c4b46" /><Relationship Type="http://schemas.openxmlformats.org/officeDocument/2006/relationships/slide" Target="/ppt/slides/slide3.xml" Id="Rfa529849505c4c01" /><Relationship Type="http://schemas.openxmlformats.org/officeDocument/2006/relationships/slide" Target="/ppt/slides/slide4.xml" Id="Rd5317591613d4658" /><Relationship Type="http://schemas.openxmlformats.org/officeDocument/2006/relationships/slide" Target="/ppt/slides/slide5.xml" Id="R148f63e049404ba3" /><Relationship Type="http://schemas.openxmlformats.org/officeDocument/2006/relationships/slide" Target="/ppt/slides/slide6.xml" Id="R03a304a5d42d4510" /><Relationship Type="http://schemas.openxmlformats.org/officeDocument/2006/relationships/slide" Target="/ppt/slides/slide7.xml" Id="R8296f842674b4fae" /><Relationship Type="http://schemas.openxmlformats.org/officeDocument/2006/relationships/slide" Target="/ppt/slides/slide8.xml" Id="Rb938de7a2b454e65" /><Relationship Type="http://schemas.openxmlformats.org/officeDocument/2006/relationships/slide" Target="/ppt/slides/slide9.xml" Id="Rc1f7cffd464444fa" /><Relationship Type="http://schemas.openxmlformats.org/officeDocument/2006/relationships/slide" Target="/ppt/slides/slide10.xml" Id="R5d139fd10974402f" /><Relationship Type="http://schemas.openxmlformats.org/officeDocument/2006/relationships/slide" Target="/ppt/slides/slide11.xml" Id="R1f96aabb86bb499e" /><Relationship Type="http://schemas.openxmlformats.org/officeDocument/2006/relationships/slide" Target="/ppt/slides/slide12.xml" Id="R21a4061979444cb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09a9fc3a9748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36a49e36cf4c76" /><Relationship Type="http://schemas.openxmlformats.org/officeDocument/2006/relationships/notesMaster" Target="/ppt/notesMasters/notesMaster1.xml" Id="R56f7b838fafc41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8724eec33948c9" /><Relationship Type="http://schemas.openxmlformats.org/officeDocument/2006/relationships/notesMaster" Target="/ppt/notesMasters/notesMaster1.xml" Id="Rc8cbf965141845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190ba3fe0c4c0c" /><Relationship Type="http://schemas.openxmlformats.org/officeDocument/2006/relationships/notesMaster" Target="/ppt/notesMasters/notesMaster1.xml" Id="R25aaecdec305488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a74a4ab9c14998" /><Relationship Type="http://schemas.openxmlformats.org/officeDocument/2006/relationships/notesMaster" Target="/ppt/notesMasters/notesMaster1.xml" Id="R511c11b53a9942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d4f12ac92b4585" /><Relationship Type="http://schemas.openxmlformats.org/officeDocument/2006/relationships/notesMaster" Target="/ppt/notesMasters/notesMaster1.xml" Id="R397d789ecb0f46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3a65887051468b" /><Relationship Type="http://schemas.openxmlformats.org/officeDocument/2006/relationships/notesMaster" Target="/ppt/notesMasters/notesMaster1.xml" Id="Rfd481912e6854f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6518e9c1cb74700" /><Relationship Type="http://schemas.openxmlformats.org/officeDocument/2006/relationships/notesMaster" Target="/ppt/notesMasters/notesMaster1.xml" Id="Rb62da29f45184f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c59f4bf508424d" /><Relationship Type="http://schemas.openxmlformats.org/officeDocument/2006/relationships/notesMaster" Target="/ppt/notesMasters/notesMaster1.xml" Id="R21a5fb53be9f4ff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120f95246441b4" /><Relationship Type="http://schemas.openxmlformats.org/officeDocument/2006/relationships/notesMaster" Target="/ppt/notesMasters/notesMaster1.xml" Id="R728322a8b6204ed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54599c6c633485c" /><Relationship Type="http://schemas.openxmlformats.org/officeDocument/2006/relationships/notesMaster" Target="/ppt/notesMasters/notesMaster1.xml" Id="Rd8a53f3c2ccb40c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6570f5a91a842eb" /><Relationship Type="http://schemas.openxmlformats.org/officeDocument/2006/relationships/notesMaster" Target="/ppt/notesMasters/notesMaster1.xml" Id="R41cb95d295b24ab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ca202215a2e4825" /><Relationship Type="http://schemas.openxmlformats.org/officeDocument/2006/relationships/notesMaster" Target="/ppt/notesMasters/notesMaster1.xml" Id="R3854f45b0ced4f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904ac32c2e4e6e" /><Relationship Type="http://schemas.openxmlformats.org/officeDocument/2006/relationships/image" Target="/ppt/media/image.png" Id="R0747d7fc256341d6" /><Relationship Type="http://schemas.openxmlformats.org/officeDocument/2006/relationships/image" Target="/ppt/media/image2.png" Id="R9c208f6e7c87466b" /><Relationship Type="http://schemas.openxmlformats.org/officeDocument/2006/relationships/image" Target="/ppt/media/image.jpeg" Id="R1dc5951788284ee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9b2126d2334ec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747d7fc256341d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c208f6e7c87466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c5951788284ee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59967300a14f41" /><Relationship Type="http://schemas.openxmlformats.org/officeDocument/2006/relationships/slideLayout" Target="/ppt/slideLayouts/slideLayout1.xml" Id="Rb4cbfb6fcbfe4c8d" /><Relationship Type="http://schemas.openxmlformats.org/officeDocument/2006/relationships/slideLayout" Target="/ppt/slideLayouts/slideLayout2.xml" Id="R3e2f5e1f53a646a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cbfb6fcbfe4c8d"/>
    <p:sldLayoutId xmlns:r="http://schemas.openxmlformats.org/officeDocument/2006/relationships" id="2147483650" r:id="R3e2f5e1f53a646a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90187d35bd4bce" /><Relationship Type="http://schemas.openxmlformats.org/officeDocument/2006/relationships/notesSlide" Target="/ppt/notesSlides/notesSlide1.xml" Id="Racc3e297e57c44f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1f6b64ef974e10" /><Relationship Type="http://schemas.openxmlformats.org/officeDocument/2006/relationships/notesSlide" Target="/ppt/notesSlides/notesSlide2.xml" Id="R354e17dee31448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2220c9f626465a" /><Relationship Type="http://schemas.openxmlformats.org/officeDocument/2006/relationships/notesSlide" Target="/ppt/notesSlides/notesSlide3.xml" Id="Ra7c3e5ae44ef40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8f35b3b83f4522" /><Relationship Type="http://schemas.openxmlformats.org/officeDocument/2006/relationships/notesSlide" Target="/ppt/notesSlides/notesSlide4.xml" Id="R4eaebf1d1af947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c161dbe1e44e05" /><Relationship Type="http://schemas.openxmlformats.org/officeDocument/2006/relationships/notesSlide" Target="/ppt/notesSlides/notesSlide5.xml" Id="R2c1ec08ec56240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e978cd7a8d4679" /><Relationship Type="http://schemas.openxmlformats.org/officeDocument/2006/relationships/notesSlide" Target="/ppt/notesSlides/notesSlide6.xml" Id="Rb85cb6fec8f9435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170f79d6614fca" /><Relationship Type="http://schemas.openxmlformats.org/officeDocument/2006/relationships/notesSlide" Target="/ppt/notesSlides/notesSlide7.xml" Id="Red5394eb926a42b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460402138644b7" /><Relationship Type="http://schemas.openxmlformats.org/officeDocument/2006/relationships/notesSlide" Target="/ppt/notesSlides/notesSlide8.xml" Id="R827a0b7c9aba4d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7aae182e9e4800" /><Relationship Type="http://schemas.openxmlformats.org/officeDocument/2006/relationships/notesSlide" Target="/ppt/notesSlides/notesSlide9.xml" Id="R9406fb1cc9c84dd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eb295c3f724950" /><Relationship Type="http://schemas.openxmlformats.org/officeDocument/2006/relationships/notesSlide" Target="/ppt/notesSlides/notesSlide10.xml" Id="Rae43810c69714e1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c769f55933400a" /><Relationship Type="http://schemas.openxmlformats.org/officeDocument/2006/relationships/notesSlide" Target="/ppt/notesSlides/notesSlide11.xml" Id="Rbcdc54dcdb01445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9530155e1c4ec1" /><Relationship Type="http://schemas.openxmlformats.org/officeDocument/2006/relationships/notesSlide" Target="/ppt/notesSlides/notesSlide12.xml" Id="R0d2ba5c3059b4db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42:1  |  Psalms 42:1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可拉後裔的訓誨詩，交與伶長。 神啊，我的心切慕你， 如鹿切慕溪水。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Maschil, for the sons of Korah. As the hart panteth after the water brooks, so panteth my soul after thee, 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42:2  |  Psalms 42:2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我的心渴想神，就是永生神； 我幾時得朝見神呢？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thirsteth for God, for the living God: when shall I come and appear before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42:3  |  Psalms 42:3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我晝夜以眼淚當飲食； 人不住地對我說：你的神在哪裏呢？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tears have been my meat day and night, while they continually say unto me, Where is thy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42:4  |  Psalms 42:4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我從前與眾人同往， 用歡呼稱讚的聲音 領他們到神的殿裏，大家守節。 我追想這些事， 我的心極其悲傷。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remember these things, I pour out my soul in me: for I had gone with the multitude, I went with them to the house of God, with the voice of joy and praise, with a multitude that kept holyday.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42:5  |  Psalms 42:5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我的心哪，你為何憂悶？ 為何在我裏面煩躁？ 應當仰望神，因他笑臉幫助我； 我還要稱讚他。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art thou cast down, O my soul? and why art thou disquieted in me? hope thou in God: for I shall yet praise him for the help of his countenance.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42:6  |  Psalms 42:6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我的神啊，我的心在我裏面憂悶， 所以我從約旦地， 從黑門嶺，從米薩山記念你。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my God, my soul is cast down within me: therefore will I remember thee from the land of Jordan, and of the Hermonites, from the hill Mizar.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42:7  |  Psalms 42:7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你的瀑布發聲，深淵就與深淵響應； 你的波浪洪濤漫過我身。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Deep calleth unto deep at the noise of thy waterspouts: all thy waves and thy billows are gone over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42:8  |  Psalms 42:8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白晝，耶和華必向我施慈愛； 黑夜，我要歌頌禱告賜我生命的神。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the LORD will command his lovingkindness in the daytime, and in the night his song shall be with me, and my prayer unto the God of my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42:9  |  Psalms 42:9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我要對神－我的磐石說： 你為何忘記我呢？ 我為何因仇敵的欺壓時常哀痛呢？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say unto God my rock, Why hast thou forgotten me? why go I mourning because of the oppression of the enemy?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42:10  |  Psalms 42:10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我的敵人辱罵我， 好像打碎我的骨頭， 不住地對我說： 你的神在哪裏呢？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with a sword in my bones, mine enemies reproach me; while they say daily unto me, Where is thy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42:11  |  Psalms 42:11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我的心哪，你為何憂悶？ 為何在我裏面煩躁？ 應當仰望神，因我還要稱讚他。 他是我臉上的光榮，是我的神。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art thou cast down, O my soul? and why art thou disquieted within me? hope thou in God: for I shall yet praise him, who is the health of my countenance, and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2026-08-30T04:32:39.9170000Z</dcterms:created>
  <dcterms:modified xsi:type="dcterms:W3CDTF">2026-08-30T04:32:39.9170000Z</dcterms:modified>
</coreProperties>
</file>