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c881872a5344f47" /><Relationship Type="http://schemas.openxmlformats.org/officeDocument/2006/relationships/extended-properties" Target="/docProps/app.xml" Id="Rbd14c59d8d4b47fe" /><Relationship Type="http://schemas.openxmlformats.org/officeDocument/2006/relationships/officeDocument" Target="/ppt/presentation.xml" Id="Reccf1db008e3412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ea32ffc6a7d4f78"/>
  </p:sldMasterIdLst>
  <p:notesMasterIdLst>
    <p:notesMasterId xmlns:r="http://schemas.openxmlformats.org/officeDocument/2006/relationships" r:id="Re3240376bcd54a3d"/>
  </p:notesMasterIdLst>
  <p:sldIdLst>
    <p:sldId xmlns:r="http://schemas.openxmlformats.org/officeDocument/2006/relationships" id="256" r:id="Rf53869cc22ef49eb"/>
    <p:sldId xmlns:r="http://schemas.openxmlformats.org/officeDocument/2006/relationships" id="257" r:id="Rac4f320a1dc048a5"/>
    <p:sldId xmlns:r="http://schemas.openxmlformats.org/officeDocument/2006/relationships" id="258" r:id="R0b4496e427734d49"/>
    <p:sldId xmlns:r="http://schemas.openxmlformats.org/officeDocument/2006/relationships" id="259" r:id="R947e98ba29d6475a"/>
    <p:sldId xmlns:r="http://schemas.openxmlformats.org/officeDocument/2006/relationships" id="260" r:id="Rbaaee6f61b5649fe"/>
    <p:sldId xmlns:r="http://schemas.openxmlformats.org/officeDocument/2006/relationships" id="261" r:id="R4b1d7fefca1049c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593c64816d849da" /><Relationship Type="http://schemas.openxmlformats.org/officeDocument/2006/relationships/slideMaster" Target="/ppt/slideMasters/slideMaster1.xml" Id="R0ea32ffc6a7d4f78" /><Relationship Type="http://schemas.openxmlformats.org/officeDocument/2006/relationships/notesMaster" Target="/ppt/notesMasters/notesMaster1.xml" Id="Re3240376bcd54a3d" /><Relationship Type="http://schemas.openxmlformats.org/officeDocument/2006/relationships/presProps" Target="/ppt/presProps.xml" Id="R4c0d8e96cea74aae" /><Relationship Type="http://schemas.openxmlformats.org/officeDocument/2006/relationships/tableStyles" Target="/ppt/tableStyles.xml" Id="R22100c7ff9d24443" /><Relationship Type="http://schemas.openxmlformats.org/officeDocument/2006/relationships/slide" Target="/ppt/slides/slide1.xml" Id="Rf53869cc22ef49eb" /><Relationship Type="http://schemas.openxmlformats.org/officeDocument/2006/relationships/slide" Target="/ppt/slides/slide2.xml" Id="Rac4f320a1dc048a5" /><Relationship Type="http://schemas.openxmlformats.org/officeDocument/2006/relationships/slide" Target="/ppt/slides/slide3.xml" Id="R0b4496e427734d49" /><Relationship Type="http://schemas.openxmlformats.org/officeDocument/2006/relationships/slide" Target="/ppt/slides/slide4.xml" Id="R947e98ba29d6475a" /><Relationship Type="http://schemas.openxmlformats.org/officeDocument/2006/relationships/slide" Target="/ppt/slides/slide5.xml" Id="Rbaaee6f61b5649fe" /><Relationship Type="http://schemas.openxmlformats.org/officeDocument/2006/relationships/slide" Target="/ppt/slides/slide6.xml" Id="R4b1d7fefca1049c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a3a4d657aeb457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91d7bb56afa4609" /><Relationship Type="http://schemas.openxmlformats.org/officeDocument/2006/relationships/notesMaster" Target="/ppt/notesMasters/notesMaster1.xml" Id="R62e6b96e80604f3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d50c39a270e4e41" /><Relationship Type="http://schemas.openxmlformats.org/officeDocument/2006/relationships/notesMaster" Target="/ppt/notesMasters/notesMaster1.xml" Id="Rd56aede7340b449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4936a4b11834a34" /><Relationship Type="http://schemas.openxmlformats.org/officeDocument/2006/relationships/notesMaster" Target="/ppt/notesMasters/notesMaster1.xml" Id="Rc2f81b8a6df6426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8cbd75520134666" /><Relationship Type="http://schemas.openxmlformats.org/officeDocument/2006/relationships/notesMaster" Target="/ppt/notesMasters/notesMaster1.xml" Id="R817ca2bd3b504c7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4704012387c4972" /><Relationship Type="http://schemas.openxmlformats.org/officeDocument/2006/relationships/notesMaster" Target="/ppt/notesMasters/notesMaster1.xml" Id="R26ebb09f6488414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2625a96f915403b" /><Relationship Type="http://schemas.openxmlformats.org/officeDocument/2006/relationships/notesMaster" Target="/ppt/notesMasters/notesMaster1.xml" Id="Rfe7185c5ec884ba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6ceea3057440ac" /><Relationship Type="http://schemas.openxmlformats.org/officeDocument/2006/relationships/image" Target="/ppt/media/image.png" Id="R9de7ae2bda85428c" /><Relationship Type="http://schemas.openxmlformats.org/officeDocument/2006/relationships/image" Target="/ppt/media/image2.png" Id="Rab9829d4a65a4e20" /><Relationship Type="http://schemas.openxmlformats.org/officeDocument/2006/relationships/image" Target="/ppt/media/image.jpeg" Id="R7dda828b1e554a3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4b27f3ef2b48f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9de7ae2bda85428c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b9829d4a65a4e20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da828b1e554a3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67fa1a839844b1d" /><Relationship Type="http://schemas.openxmlformats.org/officeDocument/2006/relationships/slideLayout" Target="/ppt/slideLayouts/slideLayout1.xml" Id="Rf7a77c98fc1a42d6" /><Relationship Type="http://schemas.openxmlformats.org/officeDocument/2006/relationships/slideLayout" Target="/ppt/slideLayouts/slideLayout2.xml" Id="R92f115f84cb8416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7a77c98fc1a42d6"/>
    <p:sldLayoutId xmlns:r="http://schemas.openxmlformats.org/officeDocument/2006/relationships" id="2147483650" r:id="R92f115f84cb8416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0abaccfdc44bab" /><Relationship Type="http://schemas.openxmlformats.org/officeDocument/2006/relationships/notesSlide" Target="/ppt/notesSlides/notesSlide1.xml" Id="R2954c0b9304c4e3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fd5fb09ba84506" /><Relationship Type="http://schemas.openxmlformats.org/officeDocument/2006/relationships/notesSlide" Target="/ppt/notesSlides/notesSlide2.xml" Id="R633c401169a64bc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063e90fc3c4587" /><Relationship Type="http://schemas.openxmlformats.org/officeDocument/2006/relationships/notesSlide" Target="/ppt/notesSlides/notesSlide3.xml" Id="Rd20e1f7a60134c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83d2daff6a4193" /><Relationship Type="http://schemas.openxmlformats.org/officeDocument/2006/relationships/notesSlide" Target="/ppt/notesSlides/notesSlide4.xml" Id="R69f9f492ba93437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4a1efd9df54f31" /><Relationship Type="http://schemas.openxmlformats.org/officeDocument/2006/relationships/notesSlide" Target="/ppt/notesSlides/notesSlide5.xml" Id="R5a956da2b4ee42a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e5a8b871d140b5" /><Relationship Type="http://schemas.openxmlformats.org/officeDocument/2006/relationships/notesSlide" Target="/ppt/notesSlides/notesSlide6.xml" Id="Rbedf5b8ad7cb42f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詩篇第100章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100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100:1  |  Psalms 100:1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稱謝詩。 普天下當向耶和華歡呼！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of praise. Make a joyful noise unto the LORD, all ye lands.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100:2  |  Psalms 100:2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你們當樂意事奉耶和華， 當來向他歌唱！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Serve the LORD with gladness: come before his presence with singing.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100:3  |  Psalms 100:3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你們當曉得耶和華是神！ 我們是他造的，也是屬他的； 我們是他的民，也是他草場的羊。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Know ye that the LORD he is God: it is he that hath made us, and not we ourselves; we are his people, and the sheep of his pasture.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100:4  |  Psalms 100:4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當稱謝進入他的門； 當讚美進入他的院。 當感謝他，稱頌他的名！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Enter into his gates with thanksgiving, and into his courts with praise: be thankful unto him, and bless his name.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100:5  |  Psalms 100:5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因為耶和華本為善。 他的慈愛存到永遠； 他的信實直到萬代。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LORD is good; his mercy is everlasting; and his truth endureth to all generations.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2026-08-30T04:28:51.6050000Z</dcterms:created>
  <dcterms:modified xsi:type="dcterms:W3CDTF">2026-08-30T04:28:51.6050000Z</dcterms:modified>
</coreProperties>
</file>