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3ee1407d0a4ebc" /><Relationship Type="http://schemas.openxmlformats.org/officeDocument/2006/relationships/extended-properties" Target="/docProps/app.xml" Id="Rf6c452071c124cb5" /><Relationship Type="http://schemas.openxmlformats.org/officeDocument/2006/relationships/officeDocument" Target="/ppt/presentation.xml" Id="R0f8109a9e1c84a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a0697094984447"/>
  </p:sldMasterIdLst>
  <p:notesMasterIdLst>
    <p:notesMasterId xmlns:r="http://schemas.openxmlformats.org/officeDocument/2006/relationships" r:id="R4f7cec07f9734eab"/>
  </p:notesMasterIdLst>
  <p:sldIdLst>
    <p:sldId xmlns:r="http://schemas.openxmlformats.org/officeDocument/2006/relationships" id="256" r:id="R55d01422ad0e46a5"/>
    <p:sldId xmlns:r="http://schemas.openxmlformats.org/officeDocument/2006/relationships" id="257" r:id="R561253621a9a44bc"/>
    <p:sldId xmlns:r="http://schemas.openxmlformats.org/officeDocument/2006/relationships" id="258" r:id="R93b15b9af3c74c0d"/>
    <p:sldId xmlns:r="http://schemas.openxmlformats.org/officeDocument/2006/relationships" id="259" r:id="R1945baa0c54d452c"/>
    <p:sldId xmlns:r="http://schemas.openxmlformats.org/officeDocument/2006/relationships" id="260" r:id="R8be7fb8d52924f40"/>
    <p:sldId xmlns:r="http://schemas.openxmlformats.org/officeDocument/2006/relationships" id="261" r:id="R5b04d255630a4190"/>
    <p:sldId xmlns:r="http://schemas.openxmlformats.org/officeDocument/2006/relationships" id="262" r:id="R1accc8273235425b"/>
    <p:sldId xmlns:r="http://schemas.openxmlformats.org/officeDocument/2006/relationships" id="263" r:id="Ra70a07e2a55a44f2"/>
    <p:sldId xmlns:r="http://schemas.openxmlformats.org/officeDocument/2006/relationships" id="264" r:id="R35875298580d49d3"/>
    <p:sldId xmlns:r="http://schemas.openxmlformats.org/officeDocument/2006/relationships" id="265" r:id="Ra936f7609d55469a"/>
    <p:sldId xmlns:r="http://schemas.openxmlformats.org/officeDocument/2006/relationships" id="266" r:id="Rf09d8bf90517499e"/>
    <p:sldId xmlns:r="http://schemas.openxmlformats.org/officeDocument/2006/relationships" id="267" r:id="Reb8f03a29d86418c"/>
    <p:sldId xmlns:r="http://schemas.openxmlformats.org/officeDocument/2006/relationships" id="268" r:id="Re11f47a1a955489c"/>
    <p:sldId xmlns:r="http://schemas.openxmlformats.org/officeDocument/2006/relationships" id="269" r:id="R3f9f9c24c71749ff"/>
    <p:sldId xmlns:r="http://schemas.openxmlformats.org/officeDocument/2006/relationships" id="270" r:id="Re96c8ddd906d4953"/>
    <p:sldId xmlns:r="http://schemas.openxmlformats.org/officeDocument/2006/relationships" id="271" r:id="R16e33eabdc7c48f2"/>
    <p:sldId xmlns:r="http://schemas.openxmlformats.org/officeDocument/2006/relationships" id="272" r:id="Ra02dd2de625742e1"/>
    <p:sldId xmlns:r="http://schemas.openxmlformats.org/officeDocument/2006/relationships" id="273" r:id="R88d35a4649ff4bfc"/>
    <p:sldId xmlns:r="http://schemas.openxmlformats.org/officeDocument/2006/relationships" id="274" r:id="Ra49fe3eb47124995"/>
    <p:sldId xmlns:r="http://schemas.openxmlformats.org/officeDocument/2006/relationships" id="275" r:id="R1e56c446b3914fee"/>
    <p:sldId xmlns:r="http://schemas.openxmlformats.org/officeDocument/2006/relationships" id="276" r:id="Rc073e8242ea14bce"/>
    <p:sldId xmlns:r="http://schemas.openxmlformats.org/officeDocument/2006/relationships" id="277" r:id="R0debc317bbc1481a"/>
    <p:sldId xmlns:r="http://schemas.openxmlformats.org/officeDocument/2006/relationships" id="278" r:id="R99b742247cac4270"/>
    <p:sldId xmlns:r="http://schemas.openxmlformats.org/officeDocument/2006/relationships" id="279" r:id="R3a5060a590664664"/>
    <p:sldId xmlns:r="http://schemas.openxmlformats.org/officeDocument/2006/relationships" id="280" r:id="Rda3c362479fd431b"/>
    <p:sldId xmlns:r="http://schemas.openxmlformats.org/officeDocument/2006/relationships" id="281" r:id="R334aa4f3c70a4699"/>
    <p:sldId xmlns:r="http://schemas.openxmlformats.org/officeDocument/2006/relationships" id="282" r:id="Ra52ceda5d2eb43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08bf33679c64f27" /><Relationship Type="http://schemas.openxmlformats.org/officeDocument/2006/relationships/slideMaster" Target="/ppt/slideMasters/slideMaster1.xml" Id="R14a0697094984447" /><Relationship Type="http://schemas.openxmlformats.org/officeDocument/2006/relationships/notesMaster" Target="/ppt/notesMasters/notesMaster1.xml" Id="R4f7cec07f9734eab" /><Relationship Type="http://schemas.openxmlformats.org/officeDocument/2006/relationships/presProps" Target="/ppt/presProps.xml" Id="R4af701f8ec2b4f0c" /><Relationship Type="http://schemas.openxmlformats.org/officeDocument/2006/relationships/tableStyles" Target="/ppt/tableStyles.xml" Id="R1eaf9ef9330e4ad0" /><Relationship Type="http://schemas.openxmlformats.org/officeDocument/2006/relationships/slide" Target="/ppt/slides/slide1.xml" Id="R55d01422ad0e46a5" /><Relationship Type="http://schemas.openxmlformats.org/officeDocument/2006/relationships/slide" Target="/ppt/slides/slide2.xml" Id="R561253621a9a44bc" /><Relationship Type="http://schemas.openxmlformats.org/officeDocument/2006/relationships/slide" Target="/ppt/slides/slide3.xml" Id="R93b15b9af3c74c0d" /><Relationship Type="http://schemas.openxmlformats.org/officeDocument/2006/relationships/slide" Target="/ppt/slides/slide4.xml" Id="R1945baa0c54d452c" /><Relationship Type="http://schemas.openxmlformats.org/officeDocument/2006/relationships/slide" Target="/ppt/slides/slide5.xml" Id="R8be7fb8d52924f40" /><Relationship Type="http://schemas.openxmlformats.org/officeDocument/2006/relationships/slide" Target="/ppt/slides/slide6.xml" Id="R5b04d255630a4190" /><Relationship Type="http://schemas.openxmlformats.org/officeDocument/2006/relationships/slide" Target="/ppt/slides/slide7.xml" Id="R1accc8273235425b" /><Relationship Type="http://schemas.openxmlformats.org/officeDocument/2006/relationships/slide" Target="/ppt/slides/slide8.xml" Id="Ra70a07e2a55a44f2" /><Relationship Type="http://schemas.openxmlformats.org/officeDocument/2006/relationships/slide" Target="/ppt/slides/slide9.xml" Id="R35875298580d49d3" /><Relationship Type="http://schemas.openxmlformats.org/officeDocument/2006/relationships/slide" Target="/ppt/slides/slide10.xml" Id="Ra936f7609d55469a" /><Relationship Type="http://schemas.openxmlformats.org/officeDocument/2006/relationships/slide" Target="/ppt/slides/slide11.xml" Id="Rf09d8bf90517499e" /><Relationship Type="http://schemas.openxmlformats.org/officeDocument/2006/relationships/slide" Target="/ppt/slides/slide12.xml" Id="Reb8f03a29d86418c" /><Relationship Type="http://schemas.openxmlformats.org/officeDocument/2006/relationships/slide" Target="/ppt/slides/slide13.xml" Id="Re11f47a1a955489c" /><Relationship Type="http://schemas.openxmlformats.org/officeDocument/2006/relationships/slide" Target="/ppt/slides/slide14.xml" Id="R3f9f9c24c71749ff" /><Relationship Type="http://schemas.openxmlformats.org/officeDocument/2006/relationships/slide" Target="/ppt/slides/slide15.xml" Id="Re96c8ddd906d4953" /><Relationship Type="http://schemas.openxmlformats.org/officeDocument/2006/relationships/slide" Target="/ppt/slides/slide16.xml" Id="R16e33eabdc7c48f2" /><Relationship Type="http://schemas.openxmlformats.org/officeDocument/2006/relationships/slide" Target="/ppt/slides/slide17.xml" Id="Ra02dd2de625742e1" /><Relationship Type="http://schemas.openxmlformats.org/officeDocument/2006/relationships/slide" Target="/ppt/slides/slide18.xml" Id="R88d35a4649ff4bfc" /><Relationship Type="http://schemas.openxmlformats.org/officeDocument/2006/relationships/slide" Target="/ppt/slides/slide19.xml" Id="Ra49fe3eb47124995" /><Relationship Type="http://schemas.openxmlformats.org/officeDocument/2006/relationships/slide" Target="/ppt/slides/slide20.xml" Id="R1e56c446b3914fee" /><Relationship Type="http://schemas.openxmlformats.org/officeDocument/2006/relationships/slide" Target="/ppt/slides/slide21.xml" Id="Rc073e8242ea14bce" /><Relationship Type="http://schemas.openxmlformats.org/officeDocument/2006/relationships/slide" Target="/ppt/slides/slide22.xml" Id="R0debc317bbc1481a" /><Relationship Type="http://schemas.openxmlformats.org/officeDocument/2006/relationships/slide" Target="/ppt/slides/slide23.xml" Id="R99b742247cac4270" /><Relationship Type="http://schemas.openxmlformats.org/officeDocument/2006/relationships/slide" Target="/ppt/slides/slide24.xml" Id="R3a5060a590664664" /><Relationship Type="http://schemas.openxmlformats.org/officeDocument/2006/relationships/slide" Target="/ppt/slides/slide25.xml" Id="Rda3c362479fd431b" /><Relationship Type="http://schemas.openxmlformats.org/officeDocument/2006/relationships/slide" Target="/ppt/slides/slide26.xml" Id="R334aa4f3c70a4699" /><Relationship Type="http://schemas.openxmlformats.org/officeDocument/2006/relationships/slide" Target="/ppt/slides/slide27.xml" Id="Ra52ceda5d2eb43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03e397655e46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0c1070ac8e4281" /><Relationship Type="http://schemas.openxmlformats.org/officeDocument/2006/relationships/notesMaster" Target="/ppt/notesMasters/notesMaster1.xml" Id="R2b1a835eb40f4d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db819b370f4938" /><Relationship Type="http://schemas.openxmlformats.org/officeDocument/2006/relationships/notesMaster" Target="/ppt/notesMasters/notesMaster1.xml" Id="R1d9ce7a3ceaf45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5a55d85eb34af8" /><Relationship Type="http://schemas.openxmlformats.org/officeDocument/2006/relationships/notesMaster" Target="/ppt/notesMasters/notesMaster1.xml" Id="Re9f7d93a593a46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8ceeef31a646b6" /><Relationship Type="http://schemas.openxmlformats.org/officeDocument/2006/relationships/notesMaster" Target="/ppt/notesMasters/notesMaster1.xml" Id="Rc91844ca0aee43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0457ee0e6f427c" /><Relationship Type="http://schemas.openxmlformats.org/officeDocument/2006/relationships/notesMaster" Target="/ppt/notesMasters/notesMaster1.xml" Id="R0f06d750ce184d9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bf0d537fce4570" /><Relationship Type="http://schemas.openxmlformats.org/officeDocument/2006/relationships/notesMaster" Target="/ppt/notesMasters/notesMaster1.xml" Id="R67d8e30fff3847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82e62cec6a45a1" /><Relationship Type="http://schemas.openxmlformats.org/officeDocument/2006/relationships/notesMaster" Target="/ppt/notesMasters/notesMaster1.xml" Id="Re0e04fe10a644b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cd51b6415a433a" /><Relationship Type="http://schemas.openxmlformats.org/officeDocument/2006/relationships/notesMaster" Target="/ppt/notesMasters/notesMaster1.xml" Id="R380509e684084e6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4e9bdbb16d49d0" /><Relationship Type="http://schemas.openxmlformats.org/officeDocument/2006/relationships/notesMaster" Target="/ppt/notesMasters/notesMaster1.xml" Id="R8aee8a5ec7da47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13b9a451e44973" /><Relationship Type="http://schemas.openxmlformats.org/officeDocument/2006/relationships/notesMaster" Target="/ppt/notesMasters/notesMaster1.xml" Id="R0db9b18b303646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fe9094fcd04c6f" /><Relationship Type="http://schemas.openxmlformats.org/officeDocument/2006/relationships/notesMaster" Target="/ppt/notesMasters/notesMaster1.xml" Id="R69b9f57cae314c1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77252c8918d4e55" /><Relationship Type="http://schemas.openxmlformats.org/officeDocument/2006/relationships/notesMaster" Target="/ppt/notesMasters/notesMaster1.xml" Id="Rcf12f2d2fd7b46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a89e910a6ea4ad3" /><Relationship Type="http://schemas.openxmlformats.org/officeDocument/2006/relationships/notesMaster" Target="/ppt/notesMasters/notesMaster1.xml" Id="R4673ae3b67db41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4f8e18e4b744c1" /><Relationship Type="http://schemas.openxmlformats.org/officeDocument/2006/relationships/notesMaster" Target="/ppt/notesMasters/notesMaster1.xml" Id="Rb13ef5605931489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39552d2b0884776" /><Relationship Type="http://schemas.openxmlformats.org/officeDocument/2006/relationships/notesMaster" Target="/ppt/notesMasters/notesMaster1.xml" Id="R2c502434a74b40b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da3f5df16844ed" /><Relationship Type="http://schemas.openxmlformats.org/officeDocument/2006/relationships/notesMaster" Target="/ppt/notesMasters/notesMaster1.xml" Id="R30024c41bc68404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ee6f098dcc147e8" /><Relationship Type="http://schemas.openxmlformats.org/officeDocument/2006/relationships/notesMaster" Target="/ppt/notesMasters/notesMaster1.xml" Id="Rc94457bb4cc2445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a176f5e197f4140" /><Relationship Type="http://schemas.openxmlformats.org/officeDocument/2006/relationships/notesMaster" Target="/ppt/notesMasters/notesMaster1.xml" Id="R8e79b0b55dee426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e074b7d399d4d4c" /><Relationship Type="http://schemas.openxmlformats.org/officeDocument/2006/relationships/notesMaster" Target="/ppt/notesMasters/notesMaster1.xml" Id="Re07bdd28d74d4a9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b55108835e9425a" /><Relationship Type="http://schemas.openxmlformats.org/officeDocument/2006/relationships/notesMaster" Target="/ppt/notesMasters/notesMaster1.xml" Id="R90ddf7af4c0244c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8812ef0363a4db9" /><Relationship Type="http://schemas.openxmlformats.org/officeDocument/2006/relationships/notesMaster" Target="/ppt/notesMasters/notesMaster1.xml" Id="Rcba833f7afe74f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48763e476fa4dfd" /><Relationship Type="http://schemas.openxmlformats.org/officeDocument/2006/relationships/notesMaster" Target="/ppt/notesMasters/notesMaster1.xml" Id="R7c0ccbd6b608469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fe52e2e8a2b473c" /><Relationship Type="http://schemas.openxmlformats.org/officeDocument/2006/relationships/notesMaster" Target="/ppt/notesMasters/notesMaster1.xml" Id="R0e89ce4953c548a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71cc16303fb46e8" /><Relationship Type="http://schemas.openxmlformats.org/officeDocument/2006/relationships/notesMaster" Target="/ppt/notesMasters/notesMaster1.xml" Id="R6fb2822c0cad4d4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70fe37a90974d82" /><Relationship Type="http://schemas.openxmlformats.org/officeDocument/2006/relationships/notesMaster" Target="/ppt/notesMasters/notesMaster1.xml" Id="Ra545f97da8e8488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d2362e7db034ef5" /><Relationship Type="http://schemas.openxmlformats.org/officeDocument/2006/relationships/notesMaster" Target="/ppt/notesMasters/notesMaster1.xml" Id="Rf47c7ac3e88043c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967736480fe4b3b" /><Relationship Type="http://schemas.openxmlformats.org/officeDocument/2006/relationships/notesMaster" Target="/ppt/notesMasters/notesMaster1.xml" Id="R95597041b0d348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5a9d68f7d8418e" /><Relationship Type="http://schemas.openxmlformats.org/officeDocument/2006/relationships/image" Target="/ppt/media/image.png" Id="R6f3adae041174c2c" /><Relationship Type="http://schemas.openxmlformats.org/officeDocument/2006/relationships/image" Target="/ppt/media/image2.png" Id="R01cb1e842adc4ef0" /><Relationship Type="http://schemas.openxmlformats.org/officeDocument/2006/relationships/image" Target="/ppt/media/image.jpeg" Id="R22b6ed051935424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55eb5049f04bf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f3adae041174c2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1cb1e842adc4ef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6ed051935424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2be6ca24e34cbc" /><Relationship Type="http://schemas.openxmlformats.org/officeDocument/2006/relationships/slideLayout" Target="/ppt/slideLayouts/slideLayout1.xml" Id="Rdc8cc3bd354e4117" /><Relationship Type="http://schemas.openxmlformats.org/officeDocument/2006/relationships/slideLayout" Target="/ppt/slideLayouts/slideLayout2.xml" Id="R14998f1bc841461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8cc3bd354e4117"/>
    <p:sldLayoutId xmlns:r="http://schemas.openxmlformats.org/officeDocument/2006/relationships" id="2147483650" r:id="R14998f1bc841461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6c4bd31bc34e57" /><Relationship Type="http://schemas.openxmlformats.org/officeDocument/2006/relationships/notesSlide" Target="/ppt/notesSlides/notesSlide1.xml" Id="Rf2fd3b741f0f46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7444c35cb64a67" /><Relationship Type="http://schemas.openxmlformats.org/officeDocument/2006/relationships/notesSlide" Target="/ppt/notesSlides/notesSlide2.xml" Id="R958661cf06c547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49a2e77bf147cb" /><Relationship Type="http://schemas.openxmlformats.org/officeDocument/2006/relationships/notesSlide" Target="/ppt/notesSlides/notesSlide3.xml" Id="Rb88aed71761249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eb39425cb94cad" /><Relationship Type="http://schemas.openxmlformats.org/officeDocument/2006/relationships/notesSlide" Target="/ppt/notesSlides/notesSlide4.xml" Id="Rf35fcd8135344e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c2caf796b744f0" /><Relationship Type="http://schemas.openxmlformats.org/officeDocument/2006/relationships/notesSlide" Target="/ppt/notesSlides/notesSlide5.xml" Id="Re07869e60f8045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6513d025d64cdd" /><Relationship Type="http://schemas.openxmlformats.org/officeDocument/2006/relationships/notesSlide" Target="/ppt/notesSlides/notesSlide6.xml" Id="Rd59c355e5a9643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44b97a745e416b" /><Relationship Type="http://schemas.openxmlformats.org/officeDocument/2006/relationships/notesSlide" Target="/ppt/notesSlides/notesSlide7.xml" Id="R2ec69b345b4341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3f3ff77cdf4000" /><Relationship Type="http://schemas.openxmlformats.org/officeDocument/2006/relationships/notesSlide" Target="/ppt/notesSlides/notesSlide8.xml" Id="R447a37805b7544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fbeb5c3b724032" /><Relationship Type="http://schemas.openxmlformats.org/officeDocument/2006/relationships/notesSlide" Target="/ppt/notesSlides/notesSlide9.xml" Id="Raed2a408b4f04b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b306f86dd34de1" /><Relationship Type="http://schemas.openxmlformats.org/officeDocument/2006/relationships/notesSlide" Target="/ppt/notesSlides/notesSlide10.xml" Id="Rb88e782c92864b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6e8381e1184864" /><Relationship Type="http://schemas.openxmlformats.org/officeDocument/2006/relationships/notesSlide" Target="/ppt/notesSlides/notesSlide11.xml" Id="R13045e50b7ec427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9439e59c8e45ca" /><Relationship Type="http://schemas.openxmlformats.org/officeDocument/2006/relationships/notesSlide" Target="/ppt/notesSlides/notesSlide12.xml" Id="R229d2a73fbf24c4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6d454c6c9744ea" /><Relationship Type="http://schemas.openxmlformats.org/officeDocument/2006/relationships/notesSlide" Target="/ppt/notesSlides/notesSlide13.xml" Id="R713863b850bc4e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8e6c1551444290" /><Relationship Type="http://schemas.openxmlformats.org/officeDocument/2006/relationships/notesSlide" Target="/ppt/notesSlides/notesSlide14.xml" Id="Rdf632471db2b4f8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78b908f8264399" /><Relationship Type="http://schemas.openxmlformats.org/officeDocument/2006/relationships/notesSlide" Target="/ppt/notesSlides/notesSlide15.xml" Id="Rf475c1fdfb84400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c7e0bdf9ef405c" /><Relationship Type="http://schemas.openxmlformats.org/officeDocument/2006/relationships/notesSlide" Target="/ppt/notesSlides/notesSlide16.xml" Id="Rc97198e286c64f7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0f3a3587e94ff0" /><Relationship Type="http://schemas.openxmlformats.org/officeDocument/2006/relationships/notesSlide" Target="/ppt/notesSlides/notesSlide17.xml" Id="R05243efea02c462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0b47deb0c14979" /><Relationship Type="http://schemas.openxmlformats.org/officeDocument/2006/relationships/notesSlide" Target="/ppt/notesSlides/notesSlide18.xml" Id="Rcd525d2cc57d423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a6bac8b5634457" /><Relationship Type="http://schemas.openxmlformats.org/officeDocument/2006/relationships/notesSlide" Target="/ppt/notesSlides/notesSlide19.xml" Id="R2551e2abb714461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132b38e6f446ae" /><Relationship Type="http://schemas.openxmlformats.org/officeDocument/2006/relationships/notesSlide" Target="/ppt/notesSlides/notesSlide20.xml" Id="R02fdd74b8918400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1c685edf7b4703" /><Relationship Type="http://schemas.openxmlformats.org/officeDocument/2006/relationships/notesSlide" Target="/ppt/notesSlides/notesSlide21.xml" Id="Rd1428cbb8161445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707483bfc84979" /><Relationship Type="http://schemas.openxmlformats.org/officeDocument/2006/relationships/notesSlide" Target="/ppt/notesSlides/notesSlide22.xml" Id="Rbead050a99b8421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6bb65091ed43e9" /><Relationship Type="http://schemas.openxmlformats.org/officeDocument/2006/relationships/notesSlide" Target="/ppt/notesSlides/notesSlide23.xml" Id="R477f92f947f8432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3aabb0c4d84032" /><Relationship Type="http://schemas.openxmlformats.org/officeDocument/2006/relationships/notesSlide" Target="/ppt/notesSlides/notesSlide24.xml" Id="R3aea78fed0da43f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f91117b9734c41" /><Relationship Type="http://schemas.openxmlformats.org/officeDocument/2006/relationships/notesSlide" Target="/ppt/notesSlides/notesSlide25.xml" Id="R4cab8bff14b44f3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dd03ce31654b1e" /><Relationship Type="http://schemas.openxmlformats.org/officeDocument/2006/relationships/notesSlide" Target="/ppt/notesSlides/notesSlide26.xml" Id="Rf277d154ee6647e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202afb1253420f" /><Relationship Type="http://schemas.openxmlformats.org/officeDocument/2006/relationships/notesSlide" Target="/ppt/notesSlides/notesSlide27.xml" Id="Ref82dd0435ad48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Galatians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  |  Galatians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基督釋放了我們，叫我們得以自由。所以要站立得穩，不要再被奴僕的軛挾制。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Stand fast therefore in the liberty wherewith Christ hath made us free, and be not entangled again with the yoke of bondage.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  |  Galatians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我－保羅告訴你們，若受割禮，基督就與你們無益了。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Paul say unto you, that if ye be circumcised, Christ shall profit you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5:3  |  Galatians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我再指着凡受割禮的人確實地說，他是欠着行全律法的債。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testify again to every man that is circumcised, that he is a debtor to do the whole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5:4  |  Galatians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你們這要靠律法稱義的，是與基督隔絕，從恩典中墜落了。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Christ is become of no effect unto you, whosoever of you are justified by the law; ye are fallen from grace.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5:5  |  Galatians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我們靠着[聖]靈，憑着信心，等候所盼望的義。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through the Spirit wait for the hope of righteousness by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5:6  |  Galatians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原來在基督耶穌裏，受割禮不受割禮全無功效，惟獨使人生發仁愛的信心才有功效。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Jesus Christ neither circumcision availeth any thing, nor uncircumcision; but faith which worketh by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5:7  |  Galatians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你們向來跑得好，有誰攔阻你們，叫你們不順從真理呢？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did run well; who did hinder you that ye should not obey the truth?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5:8  |  Galatians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這樣的勸導不是出於那召你們的。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persuasion cometh not of him that calleth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5:9  |  Galatians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一點麵酵能使全團都發起來。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little leaven leaveneth the whole lump.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5:10  |  Galatians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我在主裏很信你們必不懷別樣的心；但攪擾你們的，無論是誰，必擔當他的罪名。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confidence in you through the Lord, that ye will be none otherwise minded: but he that troubleth you shall bear his judgment, whosoever he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5:11  |  Galatians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弟兄們，我若仍舊傳割禮，為甚麼還受逼迫呢？若是這樣，那十字架討厭的地方就沒有了。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I, brethren, if I yet preach circumcision, why do I yet suffer persecution? then is the offence of the cross ceased.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5:12  |  Galatians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恨不得那攪亂你們的人把自己割絕了。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they were even cut off which trouble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5:13  |  Galatians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弟兄們，你們蒙召是要得自由，只是不可將你們的自由當作放縱情慾的機會，總要用愛心互相服事。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brethren, ye have been called unto liberty; only use not liberty for an occasion to the flesh, but by love serve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5:14  |  Galatians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因為全律法都包在「愛人如己」這一句話之內了。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all the law is fulfilled in one word, even in this; Thou shalt love thy neighbour as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5:15  |  Galatians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你們要謹慎，若相咬相吞，只怕要彼此消滅了。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bite and devour one another, take heed that ye be not consumed one of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5:16  |  Galatians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我說，你們當順着[聖]靈而行，就不放縱肉體的情慾了。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 say then, Walk in the Spirit, and ye shall not fulfil the lust of the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5:17  |  Galatians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因為情慾和[聖]靈相爭，[聖]靈和情慾相爭，這兩個是彼此相敵，使你們不能做所願意做的。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flesh lusteth against the Spirit, and the Spirit against the flesh: and these are contrary the one to the other: so that ye cannot do the things that ye would.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5:18  |  Galatians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但你們若被[聖]靈引導，就不在律法以下。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be led of the Spirit, ye are not under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5:19  |  Galatians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情慾的事都是顯而易見的，就如姦淫、污穢、邪蕩、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works of the flesh are manifest, which are these; Adultery, fornication, uncleanness, lasciviousness,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5:20  |  Galatians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拜偶像、邪術、仇恨、爭競、忌恨、惱怒、結黨、紛爭、異端、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Idolatry, witchcraft, hatred, variance, emulations, wrath, strife, seditions, heresies,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5:21  |  Galatians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嫉妒、醉酒、荒宴等類。我從前告訴你們，現在又告訴你們，行這樣事的人必不能承受神的國。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Envyings, murders, drunkenness, revellings, and such like: of the which I tell you before, as I have also told you in time past, that they which do such things shall not inherit the kingdom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5:22  |  Galatians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聖靈所結的果子，就是仁愛、喜樂、和平、忍耐、恩慈、良善、信實、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fruit of the Spirit is love, joy, peace, longsuffering, gentleness, goodness, faith,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5:23  |  Galatians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溫柔、節制。這樣的事沒有律法禁止。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Meekness, temperance: against such there is no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5:24  |  Galatians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凡屬基督耶穌的人，是已經把肉體連肉體的邪情私慾同釘在十字架上了。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are Christ’s have crucified the flesh with the affections and lusts.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5:25  |  Galatians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我們若是靠[聖]靈得生，就當靠[聖]靈行事。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live in the Spirit, let us also walk in the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5:26  |  Galatians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不要貪圖虛名，彼此惹氣，互相嫉妒。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not be desirous of vain glory, provoking one another, envying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2026-08-30T07:04:44.9540000Z</dcterms:created>
  <dcterms:modified xsi:type="dcterms:W3CDTF">2026-08-30T07:04:44.9540000Z</dcterms:modified>
</coreProperties>
</file>