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2298cb23ad94ee7" /><Relationship Type="http://schemas.openxmlformats.org/officeDocument/2006/relationships/extended-properties" Target="/docProps/app.xml" Id="R5fe4faed12c7462b" /><Relationship Type="http://schemas.openxmlformats.org/officeDocument/2006/relationships/officeDocument" Target="/ppt/presentation.xml" Id="R9f0ff79a28a840b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349a6ec557e48f2"/>
  </p:sldMasterIdLst>
  <p:notesMasterIdLst>
    <p:notesMasterId xmlns:r="http://schemas.openxmlformats.org/officeDocument/2006/relationships" r:id="Re0c245948a424794"/>
  </p:notesMasterIdLst>
  <p:sldIdLst>
    <p:sldId xmlns:r="http://schemas.openxmlformats.org/officeDocument/2006/relationships" id="256" r:id="R8a893e4056b346f5"/>
    <p:sldId xmlns:r="http://schemas.openxmlformats.org/officeDocument/2006/relationships" id="257" r:id="R8e87b39423e24e79"/>
    <p:sldId xmlns:r="http://schemas.openxmlformats.org/officeDocument/2006/relationships" id="258" r:id="R629c4fbbbe0d4d47"/>
    <p:sldId xmlns:r="http://schemas.openxmlformats.org/officeDocument/2006/relationships" id="259" r:id="R552f263da94645b4"/>
    <p:sldId xmlns:r="http://schemas.openxmlformats.org/officeDocument/2006/relationships" id="260" r:id="Rfdec0f5739e94c5d"/>
    <p:sldId xmlns:r="http://schemas.openxmlformats.org/officeDocument/2006/relationships" id="261" r:id="Ra538a1213fe64e54"/>
    <p:sldId xmlns:r="http://schemas.openxmlformats.org/officeDocument/2006/relationships" id="262" r:id="Rdcb51b2ee8674309"/>
    <p:sldId xmlns:r="http://schemas.openxmlformats.org/officeDocument/2006/relationships" id="263" r:id="R1f73ee33a1394254"/>
    <p:sldId xmlns:r="http://schemas.openxmlformats.org/officeDocument/2006/relationships" id="264" r:id="R6e573d7e2b024318"/>
    <p:sldId xmlns:r="http://schemas.openxmlformats.org/officeDocument/2006/relationships" id="265" r:id="Rbbf8299bde7344cc"/>
    <p:sldId xmlns:r="http://schemas.openxmlformats.org/officeDocument/2006/relationships" id="266" r:id="R8dab22827c844026"/>
    <p:sldId xmlns:r="http://schemas.openxmlformats.org/officeDocument/2006/relationships" id="267" r:id="R33e704fe82ff4529"/>
    <p:sldId xmlns:r="http://schemas.openxmlformats.org/officeDocument/2006/relationships" id="268" r:id="R41637642de354df8"/>
    <p:sldId xmlns:r="http://schemas.openxmlformats.org/officeDocument/2006/relationships" id="269" r:id="R03c2422b4b34492b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d40ffede84940ad" /><Relationship Type="http://schemas.openxmlformats.org/officeDocument/2006/relationships/slideMaster" Target="/ppt/slideMasters/slideMaster1.xml" Id="R9349a6ec557e48f2" /><Relationship Type="http://schemas.openxmlformats.org/officeDocument/2006/relationships/notesMaster" Target="/ppt/notesMasters/notesMaster1.xml" Id="Re0c245948a424794" /><Relationship Type="http://schemas.openxmlformats.org/officeDocument/2006/relationships/presProps" Target="/ppt/presProps.xml" Id="R8269b5cfbdbc44ab" /><Relationship Type="http://schemas.openxmlformats.org/officeDocument/2006/relationships/tableStyles" Target="/ppt/tableStyles.xml" Id="R7417f354abb84d63" /><Relationship Type="http://schemas.openxmlformats.org/officeDocument/2006/relationships/slide" Target="/ppt/slides/slide1.xml" Id="R8a893e4056b346f5" /><Relationship Type="http://schemas.openxmlformats.org/officeDocument/2006/relationships/slide" Target="/ppt/slides/slide2.xml" Id="R8e87b39423e24e79" /><Relationship Type="http://schemas.openxmlformats.org/officeDocument/2006/relationships/slide" Target="/ppt/slides/slide3.xml" Id="R629c4fbbbe0d4d47" /><Relationship Type="http://schemas.openxmlformats.org/officeDocument/2006/relationships/slide" Target="/ppt/slides/slide4.xml" Id="R552f263da94645b4" /><Relationship Type="http://schemas.openxmlformats.org/officeDocument/2006/relationships/slide" Target="/ppt/slides/slide5.xml" Id="Rfdec0f5739e94c5d" /><Relationship Type="http://schemas.openxmlformats.org/officeDocument/2006/relationships/slide" Target="/ppt/slides/slide6.xml" Id="Ra538a1213fe64e54" /><Relationship Type="http://schemas.openxmlformats.org/officeDocument/2006/relationships/slide" Target="/ppt/slides/slide7.xml" Id="Rdcb51b2ee8674309" /><Relationship Type="http://schemas.openxmlformats.org/officeDocument/2006/relationships/slide" Target="/ppt/slides/slide8.xml" Id="R1f73ee33a1394254" /><Relationship Type="http://schemas.openxmlformats.org/officeDocument/2006/relationships/slide" Target="/ppt/slides/slide9.xml" Id="R6e573d7e2b024318" /><Relationship Type="http://schemas.openxmlformats.org/officeDocument/2006/relationships/slide" Target="/ppt/slides/slide10.xml" Id="Rbbf8299bde7344cc" /><Relationship Type="http://schemas.openxmlformats.org/officeDocument/2006/relationships/slide" Target="/ppt/slides/slide11.xml" Id="R8dab22827c844026" /><Relationship Type="http://schemas.openxmlformats.org/officeDocument/2006/relationships/slide" Target="/ppt/slides/slide12.xml" Id="R33e704fe82ff4529" /><Relationship Type="http://schemas.openxmlformats.org/officeDocument/2006/relationships/slide" Target="/ppt/slides/slide13.xml" Id="R41637642de354df8" /><Relationship Type="http://schemas.openxmlformats.org/officeDocument/2006/relationships/slide" Target="/ppt/slides/slide14.xml" Id="R03c2422b4b34492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b370f9526d14e3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0c8bb4c83fe42cf" /><Relationship Type="http://schemas.openxmlformats.org/officeDocument/2006/relationships/notesMaster" Target="/ppt/notesMasters/notesMaster1.xml" Id="R5f7b66a7b4db4b4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2c0b751be3141ed" /><Relationship Type="http://schemas.openxmlformats.org/officeDocument/2006/relationships/notesMaster" Target="/ppt/notesMasters/notesMaster1.xml" Id="Ra1cb14e469af491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1324af91f0e4b01" /><Relationship Type="http://schemas.openxmlformats.org/officeDocument/2006/relationships/notesMaster" Target="/ppt/notesMasters/notesMaster1.xml" Id="R18dd88efa6b24690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e88523f4785049a5" /><Relationship Type="http://schemas.openxmlformats.org/officeDocument/2006/relationships/notesMaster" Target="/ppt/notesMasters/notesMaster1.xml" Id="R5df6b9d57f5149f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5268489bc2c54024" /><Relationship Type="http://schemas.openxmlformats.org/officeDocument/2006/relationships/notesMaster" Target="/ppt/notesMasters/notesMaster1.xml" Id="R5bf4ca17a221464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8fe1c4fb9ba8408e" /><Relationship Type="http://schemas.openxmlformats.org/officeDocument/2006/relationships/notesMaster" Target="/ppt/notesMasters/notesMaster1.xml" Id="Rd9adfc1bb8764ec6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7b932587b717435e" /><Relationship Type="http://schemas.openxmlformats.org/officeDocument/2006/relationships/notesMaster" Target="/ppt/notesMasters/notesMaster1.xml" Id="R860dafee3e3b43a6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14c23a7979ef4612" /><Relationship Type="http://schemas.openxmlformats.org/officeDocument/2006/relationships/notesMaster" Target="/ppt/notesMasters/notesMaster1.xml" Id="Rf78a609cf81344da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099859ecaff04af9" /><Relationship Type="http://schemas.openxmlformats.org/officeDocument/2006/relationships/notesMaster" Target="/ppt/notesMasters/notesMaster1.xml" Id="Rabd33d5d343b462d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5082308ddbb74af0" /><Relationship Type="http://schemas.openxmlformats.org/officeDocument/2006/relationships/notesMaster" Target="/ppt/notesMasters/notesMaster1.xml" Id="R325d48cc68e04e98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9d3a97bc0d6b4e9f" /><Relationship Type="http://schemas.openxmlformats.org/officeDocument/2006/relationships/notesMaster" Target="/ppt/notesMasters/notesMaster1.xml" Id="R14a6ac9ff4254019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4656520612f74ed2" /><Relationship Type="http://schemas.openxmlformats.org/officeDocument/2006/relationships/notesMaster" Target="/ppt/notesMasters/notesMaster1.xml" Id="R684cdd74146f4357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f4d76163cbf3499f" /><Relationship Type="http://schemas.openxmlformats.org/officeDocument/2006/relationships/notesMaster" Target="/ppt/notesMasters/notesMaster1.xml" Id="R77a051f92b2f4b94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f2e7fe29162c48e7" /><Relationship Type="http://schemas.openxmlformats.org/officeDocument/2006/relationships/notesMaster" Target="/ppt/notesMasters/notesMaster1.xml" Id="Ra7ad29f6a00f4c5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58b12c34b2344f8" /><Relationship Type="http://schemas.openxmlformats.org/officeDocument/2006/relationships/image" Target="/ppt/media/image.png" Id="R69b0521260b94b97" /><Relationship Type="http://schemas.openxmlformats.org/officeDocument/2006/relationships/image" Target="/ppt/media/image2.png" Id="R1afa6159f38e4bdb" /><Relationship Type="http://schemas.openxmlformats.org/officeDocument/2006/relationships/image" Target="/ppt/media/image.jpeg" Id="R743d9ba8ab524c6d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15a45b7978d4570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69b0521260b94b97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1afa6159f38e4bdb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43d9ba8ab524c6d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55dfb2cbbb84819" /><Relationship Type="http://schemas.openxmlformats.org/officeDocument/2006/relationships/slideLayout" Target="/ppt/slideLayouts/slideLayout1.xml" Id="Rf89e4322b06c424b" /><Relationship Type="http://schemas.openxmlformats.org/officeDocument/2006/relationships/slideLayout" Target="/ppt/slideLayouts/slideLayout2.xml" Id="Rbf19c451c8e24591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89e4322b06c424b"/>
    <p:sldLayoutId xmlns:r="http://schemas.openxmlformats.org/officeDocument/2006/relationships" id="2147483650" r:id="Rbf19c451c8e24591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3aad409e80843ca" /><Relationship Type="http://schemas.openxmlformats.org/officeDocument/2006/relationships/notesSlide" Target="/ppt/notesSlides/notesSlide1.xml" Id="R881da228f5a24518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1060667ecc346e4" /><Relationship Type="http://schemas.openxmlformats.org/officeDocument/2006/relationships/notesSlide" Target="/ppt/notesSlides/notesSlide2.xml" Id="R5bdabe257a974443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416605066764663" /><Relationship Type="http://schemas.openxmlformats.org/officeDocument/2006/relationships/notesSlide" Target="/ppt/notesSlides/notesSlide3.xml" Id="R13152b4b403f470f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15ec79e9dba49fe" /><Relationship Type="http://schemas.openxmlformats.org/officeDocument/2006/relationships/notesSlide" Target="/ppt/notesSlides/notesSlide4.xml" Id="R6b4ff5bdb7a14882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1ce0b9314084565" /><Relationship Type="http://schemas.openxmlformats.org/officeDocument/2006/relationships/notesSlide" Target="/ppt/notesSlides/notesSlide5.xml" Id="Rb791d498df69404c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c860e0d6ec9435c" /><Relationship Type="http://schemas.openxmlformats.org/officeDocument/2006/relationships/notesSlide" Target="/ppt/notesSlides/notesSlide6.xml" Id="Rf1abca12e627446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3f9d4858922437b" /><Relationship Type="http://schemas.openxmlformats.org/officeDocument/2006/relationships/notesSlide" Target="/ppt/notesSlides/notesSlide7.xml" Id="R981477bfb74442a4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b02dee290cb4d32" /><Relationship Type="http://schemas.openxmlformats.org/officeDocument/2006/relationships/notesSlide" Target="/ppt/notesSlides/notesSlide8.xml" Id="R7b3508ade0af46bf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128f78a9ed342a6" /><Relationship Type="http://schemas.openxmlformats.org/officeDocument/2006/relationships/notesSlide" Target="/ppt/notesSlides/notesSlide9.xml" Id="R77c51803c8f6455f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2fae4aa61674727" /><Relationship Type="http://schemas.openxmlformats.org/officeDocument/2006/relationships/notesSlide" Target="/ppt/notesSlides/notesSlide10.xml" Id="Rc60f987c48f04b3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6d3b0541f2f47f2" /><Relationship Type="http://schemas.openxmlformats.org/officeDocument/2006/relationships/notesSlide" Target="/ppt/notesSlides/notesSlide11.xml" Id="Re06324b469a643e5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0f57757d5084bdc" /><Relationship Type="http://schemas.openxmlformats.org/officeDocument/2006/relationships/notesSlide" Target="/ppt/notesSlides/notesSlide12.xml" Id="R2f0d9b78c8824e1c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4c512c15d354f72" /><Relationship Type="http://schemas.openxmlformats.org/officeDocument/2006/relationships/notesSlide" Target="/ppt/notesSlides/notesSlide13.xml" Id="R3c5d25ecca044759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a357d837fe74058" /><Relationship Type="http://schemas.openxmlformats.org/officeDocument/2006/relationships/notesSlide" Target="/ppt/notesSlides/notesSlide14.xml" Id="R7b9c6d7cb2784be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以賽亞書第46章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Isaiah 46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46:1  |  Isaiah 46:1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彼勒屈身，尼波彎腰； 巴比倫的偶像馱在獸和牲畜上。 他們所抬的如今成了重馱， 使[牲畜]疲乏，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Bel boweth down, Nebo stoopeth, their idols were upon the beasts, and upon the cattle: your carriages were heavy loaden; they are a burden to the weary beast.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46:2  |  Isaiah 46:2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都一同彎腰屈身， 不能保全重馱， 自己倒被擄去。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stoop, they bow down together; they could not deliver the burden, but themselves are gone into captivity.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46:3  |  Isaiah 46:3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雅各家，以色列家一切餘剩的要聽我言： 你們自從生下，就蒙[我]保抱， 自從出胎，便蒙[我]懷搋。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Hearken unto me, O house of Jacob, and all the remnant of the house of Israel, which are borne by me from the belly, which are carried from the womb: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46:4  |  Isaiah 46:4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直到你們年老，我仍這樣； 直到你們髮白，我仍懷搋。 我已造作，也必保抱； 我必懷抱，也必拯救。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even to your old age I am he; and even to hoar hairs will I carry you: I have made, and I will bear; even I will carry, and will deliver you.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46:5  |  Isaiah 46:5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你們將誰與我相比，與我同等， 可以與我比較，使我們相同呢？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To whom will ye liken me, and make me equal, and compare me, that we may be like?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46:6  |  Isaiah 46:6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那從囊中抓金子， 用天平平銀子的人， 雇銀匠製造神像， 他們又俯伏，又叩拜。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lavish gold out of the bag, and weigh silver in the balance, and hire a goldsmith; and he maketh it a god: they fall down, yea, they worship.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46:7  |  Isaiah 46:7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他們將神像抬起，扛在肩上， 安置在定處，它就站立， 不離本位； 人呼求它，它不能答應， 也不能救人脫離患難。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bear him upon the shoulder, they carry him, and set him in his place, and he standeth; from his place shall he not remove: yea, one shall cry unto him, yet can he not answer, nor save him out of his trouble.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46:8  |  Isaiah 46:8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你們當想念這事，自己作大丈夫。 悖逆的人哪，要心裏思想。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Remember this, and shew yourselves men: bring it again to mind, O ye transgressors.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46:9  |  Isaiah 46:9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你們要追念上古的事。 因為我是神，並無別神； [我是]神，再沒有能比我的。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Remember the former things of old: for I am God, and there is none else; I am God, and there is none like me,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46:10  |  Isaiah 46:10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我從起初指明末後的事， 從古時言明未成的事， 說：我的籌算必立定； 凡我所喜悅的，我必成就。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Declaring the end from the beginning, and from ancient times the things that are not yet done, saying, My counsel shall stand, and I will do all my pleasure: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46:11  |  Isaiah 46:11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我召鷙鳥從東方來， 召那成就我籌算的人從遠方來。 我已說出，也必成就； 我已謀定，也必做成。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Calling a ravenous bird from the east, the man that executeth my counsel from a far country: yea, I have spoken it, I will also bring it to pass; I have purposed it, I will also do it.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46:12  |  Isaiah 46:12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你們這些心中頑梗、 遠離公義的，當聽我言。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Hearken unto me, ye stouthearted, that are far from righteousness: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46:13  |  Isaiah 46:13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我使我的公義臨近，必不遠離。 我的救恩必不遲延； 我要為以色列－我的榮耀， 在錫安施行救恩。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bring near my righteousness; it shall not be far off, and my salvation shall not tarry: and I will place salvation in Zion for Israel my glory.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2026-08-30T04:00:04.4590000Z</dcterms:created>
  <dcterms:modified xsi:type="dcterms:W3CDTF">2026-08-30T04:00:04.4590000Z</dcterms:modified>
</coreProperties>
</file>