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eb76ec294da42c6" /><Relationship Type="http://schemas.openxmlformats.org/officeDocument/2006/relationships/extended-properties" Target="/docProps/app.xml" Id="Rfdcff353c4104c1a" /><Relationship Type="http://schemas.openxmlformats.org/officeDocument/2006/relationships/officeDocument" Target="/ppt/presentation.xml" Id="R11de24589a5b46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9c163c5155e41cd"/>
  </p:sldMasterIdLst>
  <p:notesMasterIdLst>
    <p:notesMasterId xmlns:r="http://schemas.openxmlformats.org/officeDocument/2006/relationships" r:id="R9c5855dba92b480e"/>
  </p:notesMasterIdLst>
  <p:sldIdLst>
    <p:sldId xmlns:r="http://schemas.openxmlformats.org/officeDocument/2006/relationships" id="256" r:id="Rcd1985f3c5804f2d"/>
    <p:sldId xmlns:r="http://schemas.openxmlformats.org/officeDocument/2006/relationships" id="257" r:id="Rafd1e1d4b1584114"/>
    <p:sldId xmlns:r="http://schemas.openxmlformats.org/officeDocument/2006/relationships" id="258" r:id="Rcfd14164441f4f87"/>
    <p:sldId xmlns:r="http://schemas.openxmlformats.org/officeDocument/2006/relationships" id="259" r:id="R16e6971a036b4e84"/>
    <p:sldId xmlns:r="http://schemas.openxmlformats.org/officeDocument/2006/relationships" id="260" r:id="Reae797257d954803"/>
    <p:sldId xmlns:r="http://schemas.openxmlformats.org/officeDocument/2006/relationships" id="261" r:id="R1bf9437eceb9463f"/>
    <p:sldId xmlns:r="http://schemas.openxmlformats.org/officeDocument/2006/relationships" id="262" r:id="R40582c36d822421b"/>
    <p:sldId xmlns:r="http://schemas.openxmlformats.org/officeDocument/2006/relationships" id="263" r:id="Rc723befbb5974c71"/>
    <p:sldId xmlns:r="http://schemas.openxmlformats.org/officeDocument/2006/relationships" id="264" r:id="Rfac59a308cbf4f4a"/>
    <p:sldId xmlns:r="http://schemas.openxmlformats.org/officeDocument/2006/relationships" id="265" r:id="R710cae387d4642f3"/>
    <p:sldId xmlns:r="http://schemas.openxmlformats.org/officeDocument/2006/relationships" id="266" r:id="R392a5b55cdef4ee3"/>
    <p:sldId xmlns:r="http://schemas.openxmlformats.org/officeDocument/2006/relationships" id="267" r:id="Rc33e216daf9747c3"/>
    <p:sldId xmlns:r="http://schemas.openxmlformats.org/officeDocument/2006/relationships" id="268" r:id="R07f1bbde6aa542c9"/>
    <p:sldId xmlns:r="http://schemas.openxmlformats.org/officeDocument/2006/relationships" id="269" r:id="Rc08857eb618f474c"/>
    <p:sldId xmlns:r="http://schemas.openxmlformats.org/officeDocument/2006/relationships" id="270" r:id="R48ebc340a27e45a6"/>
    <p:sldId xmlns:r="http://schemas.openxmlformats.org/officeDocument/2006/relationships" id="271" r:id="Rd1968a1b9e5c44b5"/>
    <p:sldId xmlns:r="http://schemas.openxmlformats.org/officeDocument/2006/relationships" id="272" r:id="Rb7063ec8ed054c90"/>
    <p:sldId xmlns:r="http://schemas.openxmlformats.org/officeDocument/2006/relationships" id="273" r:id="Ra6042f929ada4202"/>
    <p:sldId xmlns:r="http://schemas.openxmlformats.org/officeDocument/2006/relationships" id="274" r:id="R5a6b9994f4c448c7"/>
    <p:sldId xmlns:r="http://schemas.openxmlformats.org/officeDocument/2006/relationships" id="275" r:id="Rbdaee21c7bb443f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7bdcbabd93345a5" /><Relationship Type="http://schemas.openxmlformats.org/officeDocument/2006/relationships/slideMaster" Target="/ppt/slideMasters/slideMaster1.xml" Id="Rc9c163c5155e41cd" /><Relationship Type="http://schemas.openxmlformats.org/officeDocument/2006/relationships/notesMaster" Target="/ppt/notesMasters/notesMaster1.xml" Id="R9c5855dba92b480e" /><Relationship Type="http://schemas.openxmlformats.org/officeDocument/2006/relationships/presProps" Target="/ppt/presProps.xml" Id="Rc3d30d2ba3a042db" /><Relationship Type="http://schemas.openxmlformats.org/officeDocument/2006/relationships/tableStyles" Target="/ppt/tableStyles.xml" Id="R298c90bee4314878" /><Relationship Type="http://schemas.openxmlformats.org/officeDocument/2006/relationships/slide" Target="/ppt/slides/slide1.xml" Id="Rcd1985f3c5804f2d" /><Relationship Type="http://schemas.openxmlformats.org/officeDocument/2006/relationships/slide" Target="/ppt/slides/slide2.xml" Id="Rafd1e1d4b1584114" /><Relationship Type="http://schemas.openxmlformats.org/officeDocument/2006/relationships/slide" Target="/ppt/slides/slide3.xml" Id="Rcfd14164441f4f87" /><Relationship Type="http://schemas.openxmlformats.org/officeDocument/2006/relationships/slide" Target="/ppt/slides/slide4.xml" Id="R16e6971a036b4e84" /><Relationship Type="http://schemas.openxmlformats.org/officeDocument/2006/relationships/slide" Target="/ppt/slides/slide5.xml" Id="Reae797257d954803" /><Relationship Type="http://schemas.openxmlformats.org/officeDocument/2006/relationships/slide" Target="/ppt/slides/slide6.xml" Id="R1bf9437eceb9463f" /><Relationship Type="http://schemas.openxmlformats.org/officeDocument/2006/relationships/slide" Target="/ppt/slides/slide7.xml" Id="R40582c36d822421b" /><Relationship Type="http://schemas.openxmlformats.org/officeDocument/2006/relationships/slide" Target="/ppt/slides/slide8.xml" Id="Rc723befbb5974c71" /><Relationship Type="http://schemas.openxmlformats.org/officeDocument/2006/relationships/slide" Target="/ppt/slides/slide9.xml" Id="Rfac59a308cbf4f4a" /><Relationship Type="http://schemas.openxmlformats.org/officeDocument/2006/relationships/slide" Target="/ppt/slides/slide10.xml" Id="R710cae387d4642f3" /><Relationship Type="http://schemas.openxmlformats.org/officeDocument/2006/relationships/slide" Target="/ppt/slides/slide11.xml" Id="R392a5b55cdef4ee3" /><Relationship Type="http://schemas.openxmlformats.org/officeDocument/2006/relationships/slide" Target="/ppt/slides/slide12.xml" Id="Rc33e216daf9747c3" /><Relationship Type="http://schemas.openxmlformats.org/officeDocument/2006/relationships/slide" Target="/ppt/slides/slide13.xml" Id="R07f1bbde6aa542c9" /><Relationship Type="http://schemas.openxmlformats.org/officeDocument/2006/relationships/slide" Target="/ppt/slides/slide14.xml" Id="Rc08857eb618f474c" /><Relationship Type="http://schemas.openxmlformats.org/officeDocument/2006/relationships/slide" Target="/ppt/slides/slide15.xml" Id="R48ebc340a27e45a6" /><Relationship Type="http://schemas.openxmlformats.org/officeDocument/2006/relationships/slide" Target="/ppt/slides/slide16.xml" Id="Rd1968a1b9e5c44b5" /><Relationship Type="http://schemas.openxmlformats.org/officeDocument/2006/relationships/slide" Target="/ppt/slides/slide17.xml" Id="Rb7063ec8ed054c90" /><Relationship Type="http://schemas.openxmlformats.org/officeDocument/2006/relationships/slide" Target="/ppt/slides/slide18.xml" Id="Ra6042f929ada4202" /><Relationship Type="http://schemas.openxmlformats.org/officeDocument/2006/relationships/slide" Target="/ppt/slides/slide19.xml" Id="R5a6b9994f4c448c7" /><Relationship Type="http://schemas.openxmlformats.org/officeDocument/2006/relationships/slide" Target="/ppt/slides/slide20.xml" Id="Rbdaee21c7bb443f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77d6254c0664a6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b4aed7a3c0e4a3c" /><Relationship Type="http://schemas.openxmlformats.org/officeDocument/2006/relationships/notesMaster" Target="/ppt/notesMasters/notesMaster1.xml" Id="Ra552eaf4b0914bf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c9eade01bc34ce2" /><Relationship Type="http://schemas.openxmlformats.org/officeDocument/2006/relationships/notesMaster" Target="/ppt/notesMasters/notesMaster1.xml" Id="R53492ad5b81248e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fa574bd06a342ae" /><Relationship Type="http://schemas.openxmlformats.org/officeDocument/2006/relationships/notesMaster" Target="/ppt/notesMasters/notesMaster1.xml" Id="R799596799b5c474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2c77f01cda54a1f" /><Relationship Type="http://schemas.openxmlformats.org/officeDocument/2006/relationships/notesMaster" Target="/ppt/notesMasters/notesMaster1.xml" Id="Rb064bbe2d0d34ed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1964ed0ff924a96" /><Relationship Type="http://schemas.openxmlformats.org/officeDocument/2006/relationships/notesMaster" Target="/ppt/notesMasters/notesMaster1.xml" Id="R616a4df9993e4b2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7b4455cc44247dc" /><Relationship Type="http://schemas.openxmlformats.org/officeDocument/2006/relationships/notesMaster" Target="/ppt/notesMasters/notesMaster1.xml" Id="R986a75beb91d439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7f59b507ca24734" /><Relationship Type="http://schemas.openxmlformats.org/officeDocument/2006/relationships/notesMaster" Target="/ppt/notesMasters/notesMaster1.xml" Id="R5c38710569f7469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a7e8d09e5df43dd" /><Relationship Type="http://schemas.openxmlformats.org/officeDocument/2006/relationships/notesMaster" Target="/ppt/notesMasters/notesMaster1.xml" Id="Rad5448adbbb4481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76c76cb92024c1a" /><Relationship Type="http://schemas.openxmlformats.org/officeDocument/2006/relationships/notesMaster" Target="/ppt/notesMasters/notesMaster1.xml" Id="R86b72fefa15b45d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e92946a095a47df" /><Relationship Type="http://schemas.openxmlformats.org/officeDocument/2006/relationships/notesMaster" Target="/ppt/notesMasters/notesMaster1.xml" Id="Rca4dc2ab82e0410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7e285c5ffcf4753" /><Relationship Type="http://schemas.openxmlformats.org/officeDocument/2006/relationships/notesMaster" Target="/ppt/notesMasters/notesMaster1.xml" Id="Ra6e19c9bd1264e3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f4f78883df94945" /><Relationship Type="http://schemas.openxmlformats.org/officeDocument/2006/relationships/notesMaster" Target="/ppt/notesMasters/notesMaster1.xml" Id="R122ca6f0b9944dc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f2b39d10fe548a5" /><Relationship Type="http://schemas.openxmlformats.org/officeDocument/2006/relationships/notesMaster" Target="/ppt/notesMasters/notesMaster1.xml" Id="Ra9e0951d0cd9448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6ce8d96c2a44c60" /><Relationship Type="http://schemas.openxmlformats.org/officeDocument/2006/relationships/notesMaster" Target="/ppt/notesMasters/notesMaster1.xml" Id="Rc347c6cc1381495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5193fdd037e4aec" /><Relationship Type="http://schemas.openxmlformats.org/officeDocument/2006/relationships/notesMaster" Target="/ppt/notesMasters/notesMaster1.xml" Id="R2e6ff6e8f8f544a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6b96f1d5c284455" /><Relationship Type="http://schemas.openxmlformats.org/officeDocument/2006/relationships/notesMaster" Target="/ppt/notesMasters/notesMaster1.xml" Id="Rad1115cd3f3c467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3e588b2b0ad413a" /><Relationship Type="http://schemas.openxmlformats.org/officeDocument/2006/relationships/notesMaster" Target="/ppt/notesMasters/notesMaster1.xml" Id="R8cabc7deeccb4ba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24be71378f44796" /><Relationship Type="http://schemas.openxmlformats.org/officeDocument/2006/relationships/notesMaster" Target="/ppt/notesMasters/notesMaster1.xml" Id="R9d2a1ca6144b4dc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790d0d6066e4f5c" /><Relationship Type="http://schemas.openxmlformats.org/officeDocument/2006/relationships/notesMaster" Target="/ppt/notesMasters/notesMaster1.xml" Id="Rbb8aa7f0507f428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8609e7b271541fb" /><Relationship Type="http://schemas.openxmlformats.org/officeDocument/2006/relationships/notesMaster" Target="/ppt/notesMasters/notesMaster1.xml" Id="R92ef72418f684f2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e0e7081929480a" /><Relationship Type="http://schemas.openxmlformats.org/officeDocument/2006/relationships/image" Target="/ppt/media/image.png" Id="R6ccc5cd41ca04c5b" /><Relationship Type="http://schemas.openxmlformats.org/officeDocument/2006/relationships/image" Target="/ppt/media/image2.png" Id="Rf6b532bd6f084b51" /><Relationship Type="http://schemas.openxmlformats.org/officeDocument/2006/relationships/image" Target="/ppt/media/image.jpeg" Id="R937fe4eb322e471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92f73663824b14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ccc5cd41ca04c5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6b532bd6f084b5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7fe4eb322e471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3bdcb568eb440ac" /><Relationship Type="http://schemas.openxmlformats.org/officeDocument/2006/relationships/slideLayout" Target="/ppt/slideLayouts/slideLayout1.xml" Id="R243b0ea8ee3e48df" /><Relationship Type="http://schemas.openxmlformats.org/officeDocument/2006/relationships/slideLayout" Target="/ppt/slideLayouts/slideLayout2.xml" Id="R682417a438ff487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43b0ea8ee3e48df"/>
    <p:sldLayoutId xmlns:r="http://schemas.openxmlformats.org/officeDocument/2006/relationships" id="2147483650" r:id="R682417a438ff487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57819eb820450e" /><Relationship Type="http://schemas.openxmlformats.org/officeDocument/2006/relationships/notesSlide" Target="/ppt/notesSlides/notesSlide1.xml" Id="Rf01548a63439422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569fcfcb884552" /><Relationship Type="http://schemas.openxmlformats.org/officeDocument/2006/relationships/notesSlide" Target="/ppt/notesSlides/notesSlide2.xml" Id="R4a8638bcd491412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bb67d101aa468f" /><Relationship Type="http://schemas.openxmlformats.org/officeDocument/2006/relationships/notesSlide" Target="/ppt/notesSlides/notesSlide3.xml" Id="R946b48678d184d8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f808464f7c47d6" /><Relationship Type="http://schemas.openxmlformats.org/officeDocument/2006/relationships/notesSlide" Target="/ppt/notesSlides/notesSlide4.xml" Id="R8834f3ee7a75415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8b96917c7f4df7" /><Relationship Type="http://schemas.openxmlformats.org/officeDocument/2006/relationships/notesSlide" Target="/ppt/notesSlides/notesSlide5.xml" Id="R6d90e11feb754c3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ef6419058b4405" /><Relationship Type="http://schemas.openxmlformats.org/officeDocument/2006/relationships/notesSlide" Target="/ppt/notesSlides/notesSlide6.xml" Id="Re3067c08d1ef4b1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157e59fc734451" /><Relationship Type="http://schemas.openxmlformats.org/officeDocument/2006/relationships/notesSlide" Target="/ppt/notesSlides/notesSlide7.xml" Id="R303d3ff1ed3e453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ea19618275422c" /><Relationship Type="http://schemas.openxmlformats.org/officeDocument/2006/relationships/notesSlide" Target="/ppt/notesSlides/notesSlide8.xml" Id="Rbc1221850e124d6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bfe8a3ea514634" /><Relationship Type="http://schemas.openxmlformats.org/officeDocument/2006/relationships/notesSlide" Target="/ppt/notesSlides/notesSlide9.xml" Id="R2dd1fde0d8df45d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db88d822714a3a" /><Relationship Type="http://schemas.openxmlformats.org/officeDocument/2006/relationships/notesSlide" Target="/ppt/notesSlides/notesSlide10.xml" Id="Rcf9fc881874c421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b376fd54c74b5a" /><Relationship Type="http://schemas.openxmlformats.org/officeDocument/2006/relationships/notesSlide" Target="/ppt/notesSlides/notesSlide11.xml" Id="Rfd4e771dc32d435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0aca2f33054a5b" /><Relationship Type="http://schemas.openxmlformats.org/officeDocument/2006/relationships/notesSlide" Target="/ppt/notesSlides/notesSlide12.xml" Id="R94b5b04d9b3144d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289c20944942f9" /><Relationship Type="http://schemas.openxmlformats.org/officeDocument/2006/relationships/notesSlide" Target="/ppt/notesSlides/notesSlide13.xml" Id="R0f03b077d942450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6b32ba8a69433c" /><Relationship Type="http://schemas.openxmlformats.org/officeDocument/2006/relationships/notesSlide" Target="/ppt/notesSlides/notesSlide14.xml" Id="R782d7f0aca8742a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f1bc50ad164f49" /><Relationship Type="http://schemas.openxmlformats.org/officeDocument/2006/relationships/notesSlide" Target="/ppt/notesSlides/notesSlide15.xml" Id="R6d027b96315e4e8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47a1ab0f594bc7" /><Relationship Type="http://schemas.openxmlformats.org/officeDocument/2006/relationships/notesSlide" Target="/ppt/notesSlides/notesSlide16.xml" Id="Rbe2119d4ea984e9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e322ad20c8425c" /><Relationship Type="http://schemas.openxmlformats.org/officeDocument/2006/relationships/notesSlide" Target="/ppt/notesSlides/notesSlide17.xml" Id="R93e510dd5d5a47d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33a0d0dba84028" /><Relationship Type="http://schemas.openxmlformats.org/officeDocument/2006/relationships/notesSlide" Target="/ppt/notesSlides/notesSlide18.xml" Id="Ra97b7c0469824b6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f6e72b1b6043af" /><Relationship Type="http://schemas.openxmlformats.org/officeDocument/2006/relationships/notesSlide" Target="/ppt/notesSlides/notesSlide19.xml" Id="Reaca3f8b14e44c2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4b76159c1349fc" /><Relationship Type="http://schemas.openxmlformats.org/officeDocument/2006/relationships/notesSlide" Target="/ppt/notesSlides/notesSlide20.xml" Id="Rbd045819d367491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詩篇第116章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116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116:1  |  Psalms 116:1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我愛耶和華， 因為他聽了我的聲音和我的懇求。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love the LORD, because he hath heard my voice and my supplications.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116:2  |  Psalms 116:2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他既向我側耳， 我一生要求告他。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he hath inclined his ear unto me, therefore will I call upon him as long as I live.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116:3  |  Psalms 116:3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死亡的繩索纏繞我； 陰間的痛苦抓住我； 我遭遇患難愁苦。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sorrows of death compassed me, and the pains of hell gat hold upon me: I found trouble and sorrow.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116:4  |  Psalms 116:4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那時，我便求告耶和華的名，說： 耶和華啊，求你救我的靈魂！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called I upon the name of the LORD; O LORD, I beseech thee, deliver my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116:5  |  Psalms 116:5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耶和華有恩惠，有公義； 我們的神以憐憫為懷。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Gracious is the LORD, and righteous; yea, our God is merciful.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116:6  |  Psalms 116:6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耶和華保護愚人； 我落到卑微的地步，他救了我。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preserveth the simple: I was brought low, and he helped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116:7  |  Psalms 116:7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我的心哪！你要仍歸安樂， 因為耶和華用厚恩待你。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Return unto thy rest, O my soul; for the LORD hath dealt bountifully with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116:8  |  Psalms 116:8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主啊，你救我的命免了死亡， 救我的眼免了流淚， 救我的腳免了跌倒。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hast delivered my soul from death, mine eyes from tears, and my feet from falling.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116:9  |  Psalms 116:9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我要在耶和華面前行活人之路。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walk before the LORD in the land of the living.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116:10  |  Psalms 116:10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我因信，所以如此說話； 我受了極大的困苦。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believed, therefore have I spoken: I was greatly afflicted: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116:11  |  Psalms 116:11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我曾急促地說： 人都是說謊的！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said in my haste, All men are liars.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116:12  |  Psalms 116:12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我拿甚麼報答耶和華向我所賜的一切厚恩？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shall I render unto the LORD for all his benefits toward 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116:13  |  Psalms 116:13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我要舉起救恩的杯， 稱揚耶和華的名。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take the cup of salvation, and call upon the name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116:14  |  Psalms 116:14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我要在他眾民面前向耶和華還我的願。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pay my vows unto the LORD now in the presence of all his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116:15  |  Psalms 116:15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在耶和華眼中， 看聖民之死極為寶貴。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Precious in the sight of the LORD is the death of his saints.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116:16  |  Psalms 116:16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耶和華啊，我真是你的僕人； 我是你的僕人，是你婢女的兒子。 你已經解開我的綁索。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LORD, truly I am thy servant; I am thy servant, and the son of thine handmaid: thou hast loosed my bonds.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116:17  |  Psalms 116:17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我要以感謝為祭獻給你， 又要求告耶和華的名。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offer to thee the sacrifice of thanksgiving, and will call upon the name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116:18  |  Psalms 116:18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我要在他眾民面前， 在耶和華殿的院內， 在耶路撒冷當中， 向耶和華還我的願。 你們要讚美耶和華！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pay my vows unto the LORD now in the presence of all his people,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116:19  |  Psalms 116:19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（和合本節號合併）我要在他眾民面前， 在耶和華殿的院內， 在耶路撒冷當中， 向耶和華還我的願。 你們要讚美耶和華！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courts of the LORD’s house, in the midst of thee, O Jerusalem. Praise ye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2026-08-30T04:30:39.6410000Z</dcterms:created>
  <dcterms:modified xsi:type="dcterms:W3CDTF">2026-08-30T04:30:39.6410000Z</dcterms:modified>
</coreProperties>
</file>