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263809ab6874ef4" /><Relationship Type="http://schemas.openxmlformats.org/officeDocument/2006/relationships/extended-properties" Target="/docProps/app.xml" Id="Rc0944df7df2049ef" /><Relationship Type="http://schemas.openxmlformats.org/officeDocument/2006/relationships/officeDocument" Target="/ppt/presentation.xml" Id="Ra53c6c2ff5f24fe1" /></Relationships>
</file>

<file path=ppt/presentation.xml><?xml version="1.0" encoding="utf-8"?>
<p:presentation xmlns:p="http://schemas.openxmlformats.org/presentationml/2006/main">
  <p:sldMasterIdLst>
    <p:sldMasterId xmlns:r="http://schemas.openxmlformats.org/officeDocument/2006/relationships" id="2147483648" r:id="Rd861656ba4b64029"/>
  </p:sldMasterIdLst>
  <p:notesMasterIdLst>
    <p:notesMasterId xmlns:r="http://schemas.openxmlformats.org/officeDocument/2006/relationships" r:id="Rad2551c8888b4e90"/>
  </p:notesMasterIdLst>
  <p:sldIdLst>
    <p:sldId xmlns:r="http://schemas.openxmlformats.org/officeDocument/2006/relationships" id="256" r:id="Rae6a69d569544b56"/>
    <p:sldId xmlns:r="http://schemas.openxmlformats.org/officeDocument/2006/relationships" id="257" r:id="Rcffe7bb66d284b85"/>
    <p:sldId xmlns:r="http://schemas.openxmlformats.org/officeDocument/2006/relationships" id="258" r:id="R2e54aafd5d8e43c0"/>
    <p:sldId xmlns:r="http://schemas.openxmlformats.org/officeDocument/2006/relationships" id="259" r:id="Rdfdc842787b44e07"/>
    <p:sldId xmlns:r="http://schemas.openxmlformats.org/officeDocument/2006/relationships" id="260" r:id="R4b2c0dfd0c634048"/>
    <p:sldId xmlns:r="http://schemas.openxmlformats.org/officeDocument/2006/relationships" id="261" r:id="Rf7892a62a07a4f68"/>
    <p:sldId xmlns:r="http://schemas.openxmlformats.org/officeDocument/2006/relationships" id="262" r:id="R459159844b324914"/>
    <p:sldId xmlns:r="http://schemas.openxmlformats.org/officeDocument/2006/relationships" id="263" r:id="R8bf3844c079741fb"/>
    <p:sldId xmlns:r="http://schemas.openxmlformats.org/officeDocument/2006/relationships" id="264" r:id="R3d84808b64e34b8d"/>
    <p:sldId xmlns:r="http://schemas.openxmlformats.org/officeDocument/2006/relationships" id="265" r:id="R3c7466f1b5994360"/>
    <p:sldId xmlns:r="http://schemas.openxmlformats.org/officeDocument/2006/relationships" id="266" r:id="Rf410cc3ce71d4650"/>
    <p:sldId xmlns:r="http://schemas.openxmlformats.org/officeDocument/2006/relationships" id="267" r:id="R0c363d01bc4248dc"/>
    <p:sldId xmlns:r="http://schemas.openxmlformats.org/officeDocument/2006/relationships" id="268" r:id="R92c2171b032f421a"/>
    <p:sldId xmlns:r="http://schemas.openxmlformats.org/officeDocument/2006/relationships" id="269" r:id="Ra8c4078b8be54064"/>
    <p:sldId xmlns:r="http://schemas.openxmlformats.org/officeDocument/2006/relationships" id="270" r:id="R615015cbc3b04184"/>
    <p:sldId xmlns:r="http://schemas.openxmlformats.org/officeDocument/2006/relationships" id="271" r:id="R32657bc25bd849d8"/>
    <p:sldId xmlns:r="http://schemas.openxmlformats.org/officeDocument/2006/relationships" id="272" r:id="R5605d9140abb47f6"/>
    <p:sldId xmlns:r="http://schemas.openxmlformats.org/officeDocument/2006/relationships" id="273" r:id="R3a047bcd85174cec"/>
    <p:sldId xmlns:r="http://schemas.openxmlformats.org/officeDocument/2006/relationships" id="274" r:id="R199439405cba4e32"/>
    <p:sldId xmlns:r="http://schemas.openxmlformats.org/officeDocument/2006/relationships" id="275" r:id="R180ee3f7de18429b"/>
    <p:sldId xmlns:r="http://schemas.openxmlformats.org/officeDocument/2006/relationships" id="276" r:id="R6aff38e8d3f342c7"/>
    <p:sldId xmlns:r="http://schemas.openxmlformats.org/officeDocument/2006/relationships" id="277" r:id="R84a0d137aa714341"/>
    <p:sldId xmlns:r="http://schemas.openxmlformats.org/officeDocument/2006/relationships" id="278" r:id="R2547175aad3f41f8"/>
    <p:sldId xmlns:r="http://schemas.openxmlformats.org/officeDocument/2006/relationships" id="279" r:id="R8f2330f413764da5"/>
    <p:sldId xmlns:r="http://schemas.openxmlformats.org/officeDocument/2006/relationships" id="280" r:id="R7eb8add3c19c4f3e"/>
    <p:sldId xmlns:r="http://schemas.openxmlformats.org/officeDocument/2006/relationships" id="281" r:id="R2782799affb14f78"/>
    <p:sldId xmlns:r="http://schemas.openxmlformats.org/officeDocument/2006/relationships" id="282" r:id="R4bfed045da534f75"/>
    <p:sldId xmlns:r="http://schemas.openxmlformats.org/officeDocument/2006/relationships" id="283" r:id="R9cca4dd4f02f4c86"/>
    <p:sldId xmlns:r="http://schemas.openxmlformats.org/officeDocument/2006/relationships" id="284" r:id="Rc5bf677322044173"/>
    <p:sldId xmlns:r="http://schemas.openxmlformats.org/officeDocument/2006/relationships" id="285" r:id="R3d59c3de70374c42"/>
    <p:sldId xmlns:r="http://schemas.openxmlformats.org/officeDocument/2006/relationships" id="286" r:id="Rc26e1e3b2250492b"/>
    <p:sldId xmlns:r="http://schemas.openxmlformats.org/officeDocument/2006/relationships" id="287" r:id="R794c0f53ef59457b"/>
    <p:sldId xmlns:r="http://schemas.openxmlformats.org/officeDocument/2006/relationships" id="288" r:id="Rc72a78075e824dd8"/>
    <p:sldId xmlns:r="http://schemas.openxmlformats.org/officeDocument/2006/relationships" id="289" r:id="R39b50be551f04f12"/>
    <p:sldId xmlns:r="http://schemas.openxmlformats.org/officeDocument/2006/relationships" id="290" r:id="Rbc7851a586af451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0977bfab95842f2" /><Relationship Type="http://schemas.openxmlformats.org/officeDocument/2006/relationships/slideMaster" Target="/ppt/slideMasters/slideMaster1.xml" Id="Rd861656ba4b64029" /><Relationship Type="http://schemas.openxmlformats.org/officeDocument/2006/relationships/notesMaster" Target="/ppt/notesMasters/notesMaster1.xml" Id="Rad2551c8888b4e90" /><Relationship Type="http://schemas.openxmlformats.org/officeDocument/2006/relationships/presProps" Target="/ppt/presProps.xml" Id="R491eb31ffe034581" /><Relationship Type="http://schemas.openxmlformats.org/officeDocument/2006/relationships/tableStyles" Target="/ppt/tableStyles.xml" Id="Ra5a946ae27d84602" /><Relationship Type="http://schemas.openxmlformats.org/officeDocument/2006/relationships/slide" Target="/ppt/slides/slide1.xml" Id="Rae6a69d569544b56" /><Relationship Type="http://schemas.openxmlformats.org/officeDocument/2006/relationships/slide" Target="/ppt/slides/slide2.xml" Id="Rcffe7bb66d284b85" /><Relationship Type="http://schemas.openxmlformats.org/officeDocument/2006/relationships/slide" Target="/ppt/slides/slide3.xml" Id="R2e54aafd5d8e43c0" /><Relationship Type="http://schemas.openxmlformats.org/officeDocument/2006/relationships/slide" Target="/ppt/slides/slide4.xml" Id="Rdfdc842787b44e07" /><Relationship Type="http://schemas.openxmlformats.org/officeDocument/2006/relationships/slide" Target="/ppt/slides/slide5.xml" Id="R4b2c0dfd0c634048" /><Relationship Type="http://schemas.openxmlformats.org/officeDocument/2006/relationships/slide" Target="/ppt/slides/slide6.xml" Id="Rf7892a62a07a4f68" /><Relationship Type="http://schemas.openxmlformats.org/officeDocument/2006/relationships/slide" Target="/ppt/slides/slide7.xml" Id="R459159844b324914" /><Relationship Type="http://schemas.openxmlformats.org/officeDocument/2006/relationships/slide" Target="/ppt/slides/slide8.xml" Id="R8bf3844c079741fb" /><Relationship Type="http://schemas.openxmlformats.org/officeDocument/2006/relationships/slide" Target="/ppt/slides/slide9.xml" Id="R3d84808b64e34b8d" /><Relationship Type="http://schemas.openxmlformats.org/officeDocument/2006/relationships/slide" Target="/ppt/slides/slide10.xml" Id="R3c7466f1b5994360" /><Relationship Type="http://schemas.openxmlformats.org/officeDocument/2006/relationships/slide" Target="/ppt/slides/slide11.xml" Id="Rf410cc3ce71d4650" /><Relationship Type="http://schemas.openxmlformats.org/officeDocument/2006/relationships/slide" Target="/ppt/slides/slide12.xml" Id="R0c363d01bc4248dc" /><Relationship Type="http://schemas.openxmlformats.org/officeDocument/2006/relationships/slide" Target="/ppt/slides/slide13.xml" Id="R92c2171b032f421a" /><Relationship Type="http://schemas.openxmlformats.org/officeDocument/2006/relationships/slide" Target="/ppt/slides/slide14.xml" Id="Ra8c4078b8be54064" /><Relationship Type="http://schemas.openxmlformats.org/officeDocument/2006/relationships/slide" Target="/ppt/slides/slide15.xml" Id="R615015cbc3b04184" /><Relationship Type="http://schemas.openxmlformats.org/officeDocument/2006/relationships/slide" Target="/ppt/slides/slide16.xml" Id="R32657bc25bd849d8" /><Relationship Type="http://schemas.openxmlformats.org/officeDocument/2006/relationships/slide" Target="/ppt/slides/slide17.xml" Id="R5605d9140abb47f6" /><Relationship Type="http://schemas.openxmlformats.org/officeDocument/2006/relationships/slide" Target="/ppt/slides/slide18.xml" Id="R3a047bcd85174cec" /><Relationship Type="http://schemas.openxmlformats.org/officeDocument/2006/relationships/slide" Target="/ppt/slides/slide19.xml" Id="R199439405cba4e32" /><Relationship Type="http://schemas.openxmlformats.org/officeDocument/2006/relationships/slide" Target="/ppt/slides/slide20.xml" Id="R180ee3f7de18429b" /><Relationship Type="http://schemas.openxmlformats.org/officeDocument/2006/relationships/slide" Target="/ppt/slides/slide21.xml" Id="R6aff38e8d3f342c7" /><Relationship Type="http://schemas.openxmlformats.org/officeDocument/2006/relationships/slide" Target="/ppt/slides/slide22.xml" Id="R84a0d137aa714341" /><Relationship Type="http://schemas.openxmlformats.org/officeDocument/2006/relationships/slide" Target="/ppt/slides/slide23.xml" Id="R2547175aad3f41f8" /><Relationship Type="http://schemas.openxmlformats.org/officeDocument/2006/relationships/slide" Target="/ppt/slides/slide24.xml" Id="R8f2330f413764da5" /><Relationship Type="http://schemas.openxmlformats.org/officeDocument/2006/relationships/slide" Target="/ppt/slides/slide25.xml" Id="R7eb8add3c19c4f3e" /><Relationship Type="http://schemas.openxmlformats.org/officeDocument/2006/relationships/slide" Target="/ppt/slides/slide26.xml" Id="R2782799affb14f78" /><Relationship Type="http://schemas.openxmlformats.org/officeDocument/2006/relationships/slide" Target="/ppt/slides/slide27.xml" Id="R4bfed045da534f75" /><Relationship Type="http://schemas.openxmlformats.org/officeDocument/2006/relationships/slide" Target="/ppt/slides/slide28.xml" Id="R9cca4dd4f02f4c86" /><Relationship Type="http://schemas.openxmlformats.org/officeDocument/2006/relationships/slide" Target="/ppt/slides/slide29.xml" Id="Rc5bf677322044173" /><Relationship Type="http://schemas.openxmlformats.org/officeDocument/2006/relationships/slide" Target="/ppt/slides/slide30.xml" Id="R3d59c3de70374c42" /><Relationship Type="http://schemas.openxmlformats.org/officeDocument/2006/relationships/slide" Target="/ppt/slides/slide31.xml" Id="Rc26e1e3b2250492b" /><Relationship Type="http://schemas.openxmlformats.org/officeDocument/2006/relationships/slide" Target="/ppt/slides/slide32.xml" Id="R794c0f53ef59457b" /><Relationship Type="http://schemas.openxmlformats.org/officeDocument/2006/relationships/slide" Target="/ppt/slides/slide33.xml" Id="Rc72a78075e824dd8" /><Relationship Type="http://schemas.openxmlformats.org/officeDocument/2006/relationships/slide" Target="/ppt/slides/slide34.xml" Id="R39b50be551f04f12" /><Relationship Type="http://schemas.openxmlformats.org/officeDocument/2006/relationships/slide" Target="/ppt/slides/slide35.xml" Id="Rbc7851a586af451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9766d0c8b704ed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a2dc8989de94e3f" /><Relationship Type="http://schemas.openxmlformats.org/officeDocument/2006/relationships/notesMaster" Target="/ppt/notesMasters/notesMaster1.xml" Id="R6a504cde82224816" /></Relationships>
</file>

<file path=ppt/notesSlides/_rels/notesSlide2.xml.rels>&#65279;<?xml version="1.0" encoding="utf-8"?><Relationships xmlns="http://schemas.openxmlformats.org/package/2006/relationships"><Relationship Type="http://schemas.openxmlformats.org/officeDocument/2006/relationships/slide" Target="/ppt/slides/slide2.xml" Id="Ra2a2c76586ac4712" /><Relationship Type="http://schemas.openxmlformats.org/officeDocument/2006/relationships/notesMaster" Target="/ppt/notesMasters/notesMaster1.xml" Id="Rd413cfb9cccb403c" /></Relationships>
</file>

<file path=ppt/notesSlides/_rels/notesSlide3.xml.rels>&#65279;<?xml version="1.0" encoding="utf-8"?><Relationships xmlns="http://schemas.openxmlformats.org/package/2006/relationships"><Relationship Type="http://schemas.openxmlformats.org/officeDocument/2006/relationships/slide" Target="/ppt/slides/slide3.xml" Id="R78a3e6bd875f4b6c" /><Relationship Type="http://schemas.openxmlformats.org/officeDocument/2006/relationships/notesMaster" Target="/ppt/notesMasters/notesMaster1.xml" Id="R52f813dd2b834fe0" /></Relationships>
</file>

<file path=ppt/notesSlides/_rels/notesSlide4.xml.rels>&#65279;<?xml version="1.0" encoding="utf-8"?><Relationships xmlns="http://schemas.openxmlformats.org/package/2006/relationships"><Relationship Type="http://schemas.openxmlformats.org/officeDocument/2006/relationships/slide" Target="/ppt/slides/slide4.xml" Id="Ra491397682fe45c7" /><Relationship Type="http://schemas.openxmlformats.org/officeDocument/2006/relationships/notesMaster" Target="/ppt/notesMasters/notesMaster1.xml" Id="Rad886951144741f9" /></Relationships>
</file>

<file path=ppt/notesSlides/_rels/notesSlide5.xml.rels>&#65279;<?xml version="1.0" encoding="utf-8"?><Relationships xmlns="http://schemas.openxmlformats.org/package/2006/relationships"><Relationship Type="http://schemas.openxmlformats.org/officeDocument/2006/relationships/slide" Target="/ppt/slides/slide5.xml" Id="R7afae500328b4bea" /><Relationship Type="http://schemas.openxmlformats.org/officeDocument/2006/relationships/notesMaster" Target="/ppt/notesMasters/notesMaster1.xml" Id="R19363390eaee445e" /></Relationships>
</file>

<file path=ppt/notesSlides/_rels/notesSlide6.xml.rels>&#65279;<?xml version="1.0" encoding="utf-8"?><Relationships xmlns="http://schemas.openxmlformats.org/package/2006/relationships"><Relationship Type="http://schemas.openxmlformats.org/officeDocument/2006/relationships/slide" Target="/ppt/slides/slide6.xml" Id="Rb04a9e62fef245a4" /><Relationship Type="http://schemas.openxmlformats.org/officeDocument/2006/relationships/notesMaster" Target="/ppt/notesMasters/notesMaster1.xml" Id="Rccf044fd86ba491a" /></Relationships>
</file>

<file path=ppt/notesSlides/_rels/notesSlide7.xml.rels>&#65279;<?xml version="1.0" encoding="utf-8"?><Relationships xmlns="http://schemas.openxmlformats.org/package/2006/relationships"><Relationship Type="http://schemas.openxmlformats.org/officeDocument/2006/relationships/slide" Target="/ppt/slides/slide7.xml" Id="R52c1061fd8404079" /><Relationship Type="http://schemas.openxmlformats.org/officeDocument/2006/relationships/notesMaster" Target="/ppt/notesMasters/notesMaster1.xml" Id="R18842a91855044a7" /></Relationships>
</file>

<file path=ppt/notesSlides/_rels/notesSlide8.xml.rels>&#65279;<?xml version="1.0" encoding="utf-8"?><Relationships xmlns="http://schemas.openxmlformats.org/package/2006/relationships"><Relationship Type="http://schemas.openxmlformats.org/officeDocument/2006/relationships/slide" Target="/ppt/slides/slide8.xml" Id="Rf02184c312254b94" /><Relationship Type="http://schemas.openxmlformats.org/officeDocument/2006/relationships/notesMaster" Target="/ppt/notesMasters/notesMaster1.xml" Id="R6130e310e1274b58" /></Relationships>
</file>

<file path=ppt/notesSlides/_rels/notesSlide9.xml.rels>&#65279;<?xml version="1.0" encoding="utf-8"?><Relationships xmlns="http://schemas.openxmlformats.org/package/2006/relationships"><Relationship Type="http://schemas.openxmlformats.org/officeDocument/2006/relationships/slide" Target="/ppt/slides/slide9.xml" Id="Rda2d9129be8148fb" /><Relationship Type="http://schemas.openxmlformats.org/officeDocument/2006/relationships/notesMaster" Target="/ppt/notesMasters/notesMaster1.xml" Id="Rece86eefcc11477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4dfb364c91a4368" /><Relationship Type="http://schemas.openxmlformats.org/officeDocument/2006/relationships/notesMaster" Target="/ppt/notesMasters/notesMaster1.xml" Id="Rc3cd83d8497f47a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f387d4cb49d4447" /><Relationship Type="http://schemas.openxmlformats.org/officeDocument/2006/relationships/notesMaster" Target="/ppt/notesMasters/notesMaster1.xml" Id="R4e5a5c6f53ca46f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01d117c38c142eb" /><Relationship Type="http://schemas.openxmlformats.org/officeDocument/2006/relationships/notesMaster" Target="/ppt/notesMasters/notesMaster1.xml" Id="R69921b9c7474423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305a2be86af4a9e" /><Relationship Type="http://schemas.openxmlformats.org/officeDocument/2006/relationships/notesMaster" Target="/ppt/notesMasters/notesMaster1.xml" Id="R9d2545378b5f415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93b23fde6f2402a" /><Relationship Type="http://schemas.openxmlformats.org/officeDocument/2006/relationships/notesMaster" Target="/ppt/notesMasters/notesMaster1.xml" Id="Rca30a0fd71634bb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010052041014f05" /><Relationship Type="http://schemas.openxmlformats.org/officeDocument/2006/relationships/notesMaster" Target="/ppt/notesMasters/notesMaster1.xml" Id="R31b4d8c13f354e1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5cacba76dc54a04" /><Relationship Type="http://schemas.openxmlformats.org/officeDocument/2006/relationships/notesMaster" Target="/ppt/notesMasters/notesMaster1.xml" Id="R5d3f706c9e134a7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86c1c01abf7415b" /><Relationship Type="http://schemas.openxmlformats.org/officeDocument/2006/relationships/notesMaster" Target="/ppt/notesMasters/notesMaster1.xml" Id="Rca3a37766d53485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f89a240796741a4" /><Relationship Type="http://schemas.openxmlformats.org/officeDocument/2006/relationships/notesMaster" Target="/ppt/notesMasters/notesMaster1.xml" Id="Re945ca0a5cdc449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7548cd9b2a74f88" /><Relationship Type="http://schemas.openxmlformats.org/officeDocument/2006/relationships/notesMaster" Target="/ppt/notesMasters/notesMaster1.xml" Id="Rfb2cc2c3eebd433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9f49dde1ad84d10" /><Relationship Type="http://schemas.openxmlformats.org/officeDocument/2006/relationships/notesMaster" Target="/ppt/notesMasters/notesMaster1.xml" Id="R11446ec444c349d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faa8951eb364fea" /><Relationship Type="http://schemas.openxmlformats.org/officeDocument/2006/relationships/notesMaster" Target="/ppt/notesMasters/notesMaster1.xml" Id="Rf7755a9310f342e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6bffd6bd12a4bf3" /><Relationship Type="http://schemas.openxmlformats.org/officeDocument/2006/relationships/notesMaster" Target="/ppt/notesMasters/notesMaster1.xml" Id="R0540e334b1a04ee0"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853683e1be842d3" /><Relationship Type="http://schemas.openxmlformats.org/officeDocument/2006/relationships/notesMaster" Target="/ppt/notesMasters/notesMaster1.xml" Id="Rd4ee07a6a4e34e6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e33cb2a42e314b0f" /><Relationship Type="http://schemas.openxmlformats.org/officeDocument/2006/relationships/notesMaster" Target="/ppt/notesMasters/notesMaster1.xml" Id="Rf6c01d2046e74b1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77d29c4a8064fef" /><Relationship Type="http://schemas.openxmlformats.org/officeDocument/2006/relationships/notesMaster" Target="/ppt/notesMasters/notesMaster1.xml" Id="Rfa33054e5b1f495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454bf36458214ed4" /><Relationship Type="http://schemas.openxmlformats.org/officeDocument/2006/relationships/notesMaster" Target="/ppt/notesMasters/notesMaster1.xml" Id="R6ce19930c85f4c1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ef8a80722ad485c" /><Relationship Type="http://schemas.openxmlformats.org/officeDocument/2006/relationships/notesMaster" Target="/ppt/notesMasters/notesMaster1.xml" Id="Rc1176ff63a584be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ec35157af92a4219" /><Relationship Type="http://schemas.openxmlformats.org/officeDocument/2006/relationships/notesMaster" Target="/ppt/notesMasters/notesMaster1.xml" Id="Rbab3d2c24c2248c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aac7720942a4a3e" /><Relationship Type="http://schemas.openxmlformats.org/officeDocument/2006/relationships/notesMaster" Target="/ppt/notesMasters/notesMaster1.xml" Id="Rda5ad9d12f604069"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92bf2b81ef74ce0" /><Relationship Type="http://schemas.openxmlformats.org/officeDocument/2006/relationships/notesMaster" Target="/ppt/notesMasters/notesMaster1.xml" Id="Re2f6b528177744b9"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3e66c14cd720447c" /><Relationship Type="http://schemas.openxmlformats.org/officeDocument/2006/relationships/notesMaster" Target="/ppt/notesMasters/notesMaster1.xml" Id="Rc67374c057904e44"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1136226bae2f4c75" /><Relationship Type="http://schemas.openxmlformats.org/officeDocument/2006/relationships/notesMaster" Target="/ppt/notesMasters/notesMaster1.xml" Id="R770b4b5bcf484c6b"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e3ac53bc7ae14297" /><Relationship Type="http://schemas.openxmlformats.org/officeDocument/2006/relationships/notesMaster" Target="/ppt/notesMasters/notesMaster1.xml" Id="R0706013fbc24428e"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c9e37ddb103a4e15" /><Relationship Type="http://schemas.openxmlformats.org/officeDocument/2006/relationships/notesMaster" Target="/ppt/notesMasters/notesMaster1.xml" Id="R00063bdaa8104c1f"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ac06329ddc864ad2" /><Relationship Type="http://schemas.openxmlformats.org/officeDocument/2006/relationships/notesMaster" Target="/ppt/notesMasters/notesMaster1.xml" Id="R44d2e2fdee5e41f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27546035cf942b6" /><Relationship Type="http://schemas.openxmlformats.org/officeDocument/2006/relationships/image" Target="/ppt/media/image.png" Id="R4dce983c7e454535" /><Relationship Type="http://schemas.openxmlformats.org/officeDocument/2006/relationships/image" Target="/ppt/media/image2.png" Id="R40cf90c816b1488d" /><Relationship Type="http://schemas.openxmlformats.org/officeDocument/2006/relationships/image" Target="/ppt/media/image.jpeg" Id="R3e807f907c52445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9a846e1a537423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dce983c7e45453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0cf90c816b1488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e807f907c52445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16d0f07773742da" /><Relationship Type="http://schemas.openxmlformats.org/officeDocument/2006/relationships/slideLayout" Target="/ppt/slideLayouts/slideLayout1.xml" Id="Rfb78a68598994373" /><Relationship Type="http://schemas.openxmlformats.org/officeDocument/2006/relationships/slideLayout" Target="/ppt/slideLayouts/slideLayout2.xml" Id="Rb2b842ce539041f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b78a68598994373"/>
    <p:sldLayoutId xmlns:r="http://schemas.openxmlformats.org/officeDocument/2006/relationships" id="2147483650" r:id="Rb2b842ce539041f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d483b550fd6476b" /><Relationship Type="http://schemas.openxmlformats.org/officeDocument/2006/relationships/notesSlide" Target="/ppt/notesSlides/notesSlide1.xml" Id="Rbd68a6fb71484c5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02cc1e14ec54cb2" /><Relationship Type="http://schemas.openxmlformats.org/officeDocument/2006/relationships/notesSlide" Target="/ppt/notesSlides/notesSlide2.xml" Id="Rc6af00245ac44d3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43e27b2e0b64e05" /><Relationship Type="http://schemas.openxmlformats.org/officeDocument/2006/relationships/notesSlide" Target="/ppt/notesSlides/notesSlide3.xml" Id="R2185a4169d46468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b311dcf3e8844a3" /><Relationship Type="http://schemas.openxmlformats.org/officeDocument/2006/relationships/notesSlide" Target="/ppt/notesSlides/notesSlide4.xml" Id="R0f88f69cca5e492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10e845ceaf44bee" /><Relationship Type="http://schemas.openxmlformats.org/officeDocument/2006/relationships/notesSlide" Target="/ppt/notesSlides/notesSlide5.xml" Id="Rd1ac80e9584145e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8893b8957434294" /><Relationship Type="http://schemas.openxmlformats.org/officeDocument/2006/relationships/notesSlide" Target="/ppt/notesSlides/notesSlide6.xml" Id="R44a5df3d35cf46d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76ddf4efc454182" /><Relationship Type="http://schemas.openxmlformats.org/officeDocument/2006/relationships/notesSlide" Target="/ppt/notesSlides/notesSlide7.xml" Id="Rfa8237082a3040e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d61ba3ad1a94f72" /><Relationship Type="http://schemas.openxmlformats.org/officeDocument/2006/relationships/notesSlide" Target="/ppt/notesSlides/notesSlide8.xml" Id="R960bb88dc44f420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55cae63f3d343aa" /><Relationship Type="http://schemas.openxmlformats.org/officeDocument/2006/relationships/notesSlide" Target="/ppt/notesSlides/notesSlide9.xml" Id="R00a6c5b01bb9497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62a055d136e4f62" /><Relationship Type="http://schemas.openxmlformats.org/officeDocument/2006/relationships/notesSlide" Target="/ppt/notesSlides/notesSlide10.xml" Id="R9353756fded044e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e5abff8fa764e60" /><Relationship Type="http://schemas.openxmlformats.org/officeDocument/2006/relationships/notesSlide" Target="/ppt/notesSlides/notesSlide11.xml" Id="Re5eb3ac37262460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b0ad6a4f82743f9" /><Relationship Type="http://schemas.openxmlformats.org/officeDocument/2006/relationships/notesSlide" Target="/ppt/notesSlides/notesSlide12.xml" Id="Rab3c197d35524bc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fb543daaa16467e" /><Relationship Type="http://schemas.openxmlformats.org/officeDocument/2006/relationships/notesSlide" Target="/ppt/notesSlides/notesSlide13.xml" Id="R690a53c6de6d43b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e366c539ccc42ec" /><Relationship Type="http://schemas.openxmlformats.org/officeDocument/2006/relationships/notesSlide" Target="/ppt/notesSlides/notesSlide14.xml" Id="R5596b00cd2ee4a0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13f1a10e99f40ae" /><Relationship Type="http://schemas.openxmlformats.org/officeDocument/2006/relationships/notesSlide" Target="/ppt/notesSlides/notesSlide15.xml" Id="R25dc262c55594d7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2adfe9a1e7354e7a" /><Relationship Type="http://schemas.openxmlformats.org/officeDocument/2006/relationships/notesSlide" Target="/ppt/notesSlides/notesSlide16.xml" Id="R4861a1939708476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a5a70ac7ed984462" /><Relationship Type="http://schemas.openxmlformats.org/officeDocument/2006/relationships/notesSlide" Target="/ppt/notesSlides/notesSlide17.xml" Id="R77678361c6344cf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6ba9a082da746ec" /><Relationship Type="http://schemas.openxmlformats.org/officeDocument/2006/relationships/notesSlide" Target="/ppt/notesSlides/notesSlide18.xml" Id="R6c58ff6bcdc0448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98e8a2dc2394855" /><Relationship Type="http://schemas.openxmlformats.org/officeDocument/2006/relationships/notesSlide" Target="/ppt/notesSlides/notesSlide19.xml" Id="R4bb102e5b57c44b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6e7f930723f941e6" /><Relationship Type="http://schemas.openxmlformats.org/officeDocument/2006/relationships/notesSlide" Target="/ppt/notesSlides/notesSlide20.xml" Id="Rf67bf24effa3464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2543b836efbb4544" /><Relationship Type="http://schemas.openxmlformats.org/officeDocument/2006/relationships/notesSlide" Target="/ppt/notesSlides/notesSlide21.xml" Id="R4ef64bc1cf6949a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74d409bd3a634859" /><Relationship Type="http://schemas.openxmlformats.org/officeDocument/2006/relationships/notesSlide" Target="/ppt/notesSlides/notesSlide22.xml" Id="R610d96fbe8f040b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e43662d1f07c4e1e" /><Relationship Type="http://schemas.openxmlformats.org/officeDocument/2006/relationships/notesSlide" Target="/ppt/notesSlides/notesSlide23.xml" Id="R96c295b26a7f478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dcc23f6f813042fc" /><Relationship Type="http://schemas.openxmlformats.org/officeDocument/2006/relationships/notesSlide" Target="/ppt/notesSlides/notesSlide24.xml" Id="R7f31961a5ac5478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18c37b33e8ac4133" /><Relationship Type="http://schemas.openxmlformats.org/officeDocument/2006/relationships/notesSlide" Target="/ppt/notesSlides/notesSlide25.xml" Id="R33b333e5d3344ab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f0117239e25f4894" /><Relationship Type="http://schemas.openxmlformats.org/officeDocument/2006/relationships/notesSlide" Target="/ppt/notesSlides/notesSlide26.xml" Id="R9b572bc077374f8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d825e10a9b174584" /><Relationship Type="http://schemas.openxmlformats.org/officeDocument/2006/relationships/notesSlide" Target="/ppt/notesSlides/notesSlide27.xml" Id="R26713836263847bb"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ae65735e4ba14c86" /><Relationship Type="http://schemas.openxmlformats.org/officeDocument/2006/relationships/notesSlide" Target="/ppt/notesSlides/notesSlide28.xml" Id="Rcac54858fc314da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e233b288a2ff4aa6" /><Relationship Type="http://schemas.openxmlformats.org/officeDocument/2006/relationships/notesSlide" Target="/ppt/notesSlides/notesSlide29.xml" Id="R8ae6cbb53048494b"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7e3996e353c54889" /><Relationship Type="http://schemas.openxmlformats.org/officeDocument/2006/relationships/notesSlide" Target="/ppt/notesSlides/notesSlide30.xml" Id="R26d774b9ff3a4215"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4eb7be21cad94090" /><Relationship Type="http://schemas.openxmlformats.org/officeDocument/2006/relationships/notesSlide" Target="/ppt/notesSlides/notesSlide31.xml" Id="Rbbb7acdc76134ac9"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e375b6d4df824be9" /><Relationship Type="http://schemas.openxmlformats.org/officeDocument/2006/relationships/notesSlide" Target="/ppt/notesSlides/notesSlide32.xml" Id="R2030d2ac70ab473a"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52974427f03a41de" /><Relationship Type="http://schemas.openxmlformats.org/officeDocument/2006/relationships/notesSlide" Target="/ppt/notesSlides/notesSlide33.xml" Id="R7c82e8eaaac54001"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05c8b9fd79d949d8" /><Relationship Type="http://schemas.openxmlformats.org/officeDocument/2006/relationships/notesSlide" Target="/ppt/notesSlides/notesSlide34.xml" Id="Rb7c097a1d7194b9e"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bae5452be8fa406e" /><Relationship Type="http://schemas.openxmlformats.org/officeDocument/2006/relationships/notesSlide" Target="/ppt/notesSlides/notesSlide35.xml" Id="R619ded59a73048c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耶利米書第7章</a:t>
            </a:r>
          </a:p>
          <a:p xmlns:a="http://schemas.openxmlformats.org/drawingml/2006/main">
            <a:pPr algn="ctr">
              <a:buNone/>
            </a:pPr>
            <a:r>
              <a:rPr sz="2000">
                <a:solidFill>
                  <a:srgbClr val="FFFFFF"/>
                </a:solidFill>
                <a:latin typeface="Georgia"/>
                <a:ea typeface="Georgia"/>
                <a:cs typeface="Georgia"/>
              </a:rPr>
              <a:t>Jeremiah 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7:1  |  Jeremiah 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耶和華的話臨到耶利米說：</a:t>
            </a:r>
          </a:p>
          <a:p xmlns:a="http://schemas.openxmlformats.org/drawingml/2006/main">
            <a:pPr algn="ctr">
              <a:buNone/>
            </a:pPr>
            <a:r>
              <a:rPr sz="2800">
                <a:solidFill>
                  <a:srgbClr val="FFFFFF"/>
                </a:solidFill>
                <a:latin typeface="Georgia"/>
                <a:ea typeface="Georgia"/>
                <a:cs typeface="Georgia"/>
              </a:rPr>
              <a:t>The word that came to Jeremiah from the LORD,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7:2  |  Jeremiah 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「你當站在耶和華殿的門口，在那裏宣傳這話說：你們進這些門敬拜耶和華的一切猶大人，當聽耶和華的話。</a:t>
            </a:r>
          </a:p>
          <a:p xmlns:a="http://schemas.openxmlformats.org/drawingml/2006/main">
            <a:pPr algn="ctr">
              <a:buNone/>
            </a:pPr>
            <a:r>
              <a:rPr sz="2100">
                <a:solidFill>
                  <a:srgbClr val="FFFFFF"/>
                </a:solidFill>
                <a:latin typeface="Georgia"/>
                <a:ea typeface="Georgia"/>
                <a:cs typeface="Georgia"/>
              </a:rPr>
              <a:t>Stand in the gate of the LORD’s house, and proclaim there this word, and say, Hear the word of the LORD, all ye of Judah, that enter in at these gates to worship the LORD.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7:3  |  Jeremiah 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萬軍之耶和華－以色列的神如此說：你們改正行動作為，我就使你們在這地方仍然居住。</a:t>
            </a:r>
          </a:p>
          <a:p xmlns:a="http://schemas.openxmlformats.org/drawingml/2006/main">
            <a:pPr algn="ctr">
              <a:buNone/>
            </a:pPr>
            <a:r>
              <a:rPr sz="2400">
                <a:solidFill>
                  <a:srgbClr val="FFFFFF"/>
                </a:solidFill>
                <a:latin typeface="Georgia"/>
                <a:ea typeface="Georgia"/>
                <a:cs typeface="Georgia"/>
              </a:rPr>
              <a:t>Thus saith the LORD of hosts, the God of Israel, Amend your ways and your doings, and I will cause you to dwell in this place.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7:4  |  Jeremiah 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你們不要倚靠虛謊的話，說：『這些是耶和華的殿，是耶和華的殿，是耶和華的殿！』</a:t>
            </a:r>
          </a:p>
          <a:p xmlns:a="http://schemas.openxmlformats.org/drawingml/2006/main">
            <a:pPr algn="ctr">
              <a:buNone/>
            </a:pPr>
            <a:r>
              <a:rPr sz="2400">
                <a:solidFill>
                  <a:srgbClr val="FFFFFF"/>
                </a:solidFill>
                <a:latin typeface="Georgia"/>
                <a:ea typeface="Georgia"/>
                <a:cs typeface="Georgia"/>
              </a:rPr>
              <a:t>Trust ye not in lying words, saying, The temple of the LORD, The temple of the LORD, The temple of the LORD, are these.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7:5  |  Jeremiah 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「你們若實在改正行動作為，在人和鄰舍中間誠然施行公平，</a:t>
            </a:r>
          </a:p>
          <a:p xmlns:a="http://schemas.openxmlformats.org/drawingml/2006/main">
            <a:pPr algn="ctr">
              <a:buNone/>
            </a:pPr>
            <a:r>
              <a:rPr sz="2400">
                <a:solidFill>
                  <a:srgbClr val="FFFFFF"/>
                </a:solidFill>
                <a:latin typeface="Georgia"/>
                <a:ea typeface="Georgia"/>
                <a:cs typeface="Georgia"/>
              </a:rPr>
              <a:t>For if ye throughly amend your ways and your doings; if ye throughly execute judgment between a man and his neighbour;</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7:6  |  Jeremiah 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不欺壓寄居的和孤兒寡婦，在這地方不流無辜人的血，也不隨從別神陷害自己，</a:t>
            </a:r>
          </a:p>
          <a:p xmlns:a="http://schemas.openxmlformats.org/drawingml/2006/main">
            <a:pPr algn="ctr">
              <a:buNone/>
            </a:pPr>
            <a:r>
              <a:rPr sz="2100">
                <a:solidFill>
                  <a:srgbClr val="FFFFFF"/>
                </a:solidFill>
                <a:latin typeface="Georgia"/>
                <a:ea typeface="Georgia"/>
                <a:cs typeface="Georgia"/>
              </a:rPr>
              <a:t>If ye oppress not the stranger, the fatherless, and the widow, and shed not innocent blood in this place, neither walk after other gods to your hurt: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7:7  |  Jeremiah 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我就使你們在這地方仍然居住，就是我古時所賜給你們列祖的地，直到永遠。</a:t>
            </a:r>
          </a:p>
          <a:p xmlns:a="http://schemas.openxmlformats.org/drawingml/2006/main">
            <a:pPr algn="ctr">
              <a:buNone/>
            </a:pPr>
            <a:r>
              <a:rPr sz="2400">
                <a:solidFill>
                  <a:srgbClr val="FFFFFF"/>
                </a:solidFill>
                <a:latin typeface="Georgia"/>
                <a:ea typeface="Georgia"/>
                <a:cs typeface="Georgia"/>
              </a:rPr>
              <a:t>Then will I cause you to dwell in this place, in the land that I gave to your fathers, for ever and ever.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7:8  |  Jeremiah 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「看哪，你們倚靠虛謊無益的話。</a:t>
            </a:r>
          </a:p>
          <a:p xmlns:a="http://schemas.openxmlformats.org/drawingml/2006/main">
            <a:pPr algn="ctr">
              <a:buNone/>
            </a:pPr>
            <a:r>
              <a:rPr sz="2800">
                <a:solidFill>
                  <a:srgbClr val="FFFFFF"/>
                </a:solidFill>
                <a:latin typeface="Georgia"/>
                <a:ea typeface="Georgia"/>
                <a:cs typeface="Georgia"/>
              </a:rPr>
              <a:t>Behold, ye trust in lying words, that cannot profit.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7:9  |  Jeremiah 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你們偷盜，殺害，姦淫，起假誓，向巴力燒香，並隨從素不認識的別神，</a:t>
            </a:r>
          </a:p>
          <a:p xmlns:a="http://schemas.openxmlformats.org/drawingml/2006/main">
            <a:pPr algn="ctr">
              <a:buNone/>
            </a:pPr>
            <a:r>
              <a:rPr sz="2400">
                <a:solidFill>
                  <a:srgbClr val="FFFFFF"/>
                </a:solidFill>
                <a:latin typeface="Georgia"/>
                <a:ea typeface="Georgia"/>
                <a:cs typeface="Georgia"/>
              </a:rPr>
              <a:t>Will ye steal, murder, and commit adultery, and swear falsely, and burn incense unto Baal, and walk after other gods whom ye know not;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7:10  |  Jeremiah 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且來到這稱為我名下的殿，在我面前敬拜；又說：『我們可以自由了。』你們這樣的舉動是要行那些可憎的事嗎？</a:t>
            </a:r>
          </a:p>
          <a:p xmlns:a="http://schemas.openxmlformats.org/drawingml/2006/main">
            <a:pPr algn="ctr">
              <a:buNone/>
            </a:pPr>
            <a:r>
              <a:rPr sz="2400">
                <a:solidFill>
                  <a:srgbClr val="FFFFFF"/>
                </a:solidFill>
                <a:latin typeface="Georgia"/>
                <a:ea typeface="Georgia"/>
                <a:cs typeface="Georgia"/>
              </a:rPr>
              <a:t>And come and stand before me in this house, which is called by my name, and say, We are delivered to do all these abominations?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7:11  |  Jeremiah 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這稱為我名下的殿在你們眼中豈可看為賊窩嗎？我都看見了。這是耶和華說的。</a:t>
            </a:r>
          </a:p>
          <a:p xmlns:a="http://schemas.openxmlformats.org/drawingml/2006/main">
            <a:pPr algn="ctr">
              <a:buNone/>
            </a:pPr>
            <a:r>
              <a:rPr sz="2400">
                <a:solidFill>
                  <a:srgbClr val="FFFFFF"/>
                </a:solidFill>
                <a:latin typeface="Georgia"/>
                <a:ea typeface="Georgia"/>
                <a:cs typeface="Georgia"/>
              </a:rPr>
              <a:t>Is this house, which is called by my name, become a den of robbers in your eyes? Behold, even I have seen it, saith the LORD.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7:12  |  Jeremiah 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你們且往示羅去，就是我先前立為我名的居所，察看我因這百姓以色列的罪惡向那地所行的如何。」</a:t>
            </a:r>
          </a:p>
          <a:p xmlns:a="http://schemas.openxmlformats.org/drawingml/2006/main">
            <a:pPr algn="ctr">
              <a:buNone/>
            </a:pPr>
            <a:r>
              <a:rPr sz="2100">
                <a:solidFill>
                  <a:srgbClr val="FFFFFF"/>
                </a:solidFill>
                <a:latin typeface="Georgia"/>
                <a:ea typeface="Georgia"/>
                <a:cs typeface="Georgia"/>
              </a:rPr>
              <a:t>But go ye now unto my place which was in Shiloh, where I set my name at the first, and see what I did to it for the wickedness of my people Israel.</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7:13  |  Jeremiah 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耶和華說：「現在因你們行了這一切的事，我也從早起來警戒你們，你們卻不聽從；呼喚你們，你們卻不答應。</a:t>
            </a:r>
          </a:p>
          <a:p xmlns:a="http://schemas.openxmlformats.org/drawingml/2006/main">
            <a:pPr algn="ctr">
              <a:buNone/>
            </a:pPr>
            <a:r>
              <a:rPr sz="2100">
                <a:solidFill>
                  <a:srgbClr val="FFFFFF"/>
                </a:solidFill>
                <a:latin typeface="Georgia"/>
                <a:ea typeface="Georgia"/>
                <a:cs typeface="Georgia"/>
              </a:rPr>
              <a:t>And now, because ye have done all these works, saith the LORD, and I spake unto you, rising up early and speaking, but ye heard not; and I called you, but ye answered not;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7:14  |  Jeremiah 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所以我要向這稱為我名下、你們所倚靠的殿，與我所賜給你們和你們列祖的地施行，照我從前向示羅所行的一樣。</a:t>
            </a:r>
          </a:p>
          <a:p xmlns:a="http://schemas.openxmlformats.org/drawingml/2006/main">
            <a:pPr algn="ctr">
              <a:buNone/>
            </a:pPr>
            <a:r>
              <a:rPr sz="2100">
                <a:solidFill>
                  <a:srgbClr val="FFFFFF"/>
                </a:solidFill>
                <a:latin typeface="Georgia"/>
                <a:ea typeface="Georgia"/>
                <a:cs typeface="Georgia"/>
              </a:rPr>
              <a:t>Therefore will I do unto this house, which is called by my name, wherein ye trust, and unto the place which I gave to you and to your fathers, as I have done to Shiloh.</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7:15  |  Jeremiah 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我必將你們從我眼前趕出，正如趕出你們的眾弟兄，就是以法蓮的一切後裔。」</a:t>
            </a:r>
          </a:p>
          <a:p xmlns:a="http://schemas.openxmlformats.org/drawingml/2006/main">
            <a:pPr algn="ctr">
              <a:buNone/>
            </a:pPr>
            <a:r>
              <a:rPr sz="2400">
                <a:solidFill>
                  <a:srgbClr val="FFFFFF"/>
                </a:solidFill>
                <a:latin typeface="Georgia"/>
                <a:ea typeface="Georgia"/>
                <a:cs typeface="Georgia"/>
              </a:rPr>
              <a:t>And I will cast you out of my sight, as I have cast out all your brethren, even the whole seed of Ephraim.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7:16  |  Jeremiah 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「所以，你不要為這百姓祈禱；不要為他們呼求禱告，也不要向我為他們祈求，因我不聽允你。</a:t>
            </a:r>
          </a:p>
          <a:p xmlns:a="http://schemas.openxmlformats.org/drawingml/2006/main">
            <a:pPr algn="ctr">
              <a:buNone/>
            </a:pPr>
            <a:r>
              <a:rPr sz="2400">
                <a:solidFill>
                  <a:srgbClr val="FFFFFF"/>
                </a:solidFill>
                <a:latin typeface="Georgia"/>
                <a:ea typeface="Georgia"/>
                <a:cs typeface="Georgia"/>
              </a:rPr>
              <a:t>Therefore pray not thou for this people, neither lift up cry nor prayer for them, neither make intercession to me: for I will not hear thee.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7:17  |  Jeremiah 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他們在猶大城邑中和耶路撒冷街上所行的，你沒有看見嗎？</a:t>
            </a:r>
          </a:p>
          <a:p xmlns:a="http://schemas.openxmlformats.org/drawingml/2006/main">
            <a:pPr algn="ctr">
              <a:buNone/>
            </a:pPr>
            <a:r>
              <a:rPr sz="2400">
                <a:solidFill>
                  <a:srgbClr val="FFFFFF"/>
                </a:solidFill>
                <a:latin typeface="Georgia"/>
                <a:ea typeface="Georgia"/>
                <a:cs typeface="Georgia"/>
              </a:rPr>
              <a:t>Seest thou not what they do in the cities of Judah and in the streets of Jerusalem?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7:18  |  Jeremiah 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孩子撿柴，父親燒火，婦女摶麵做餅，獻給天后，又向別神澆奠祭，惹我發怒。」</a:t>
            </a:r>
          </a:p>
          <a:p xmlns:a="http://schemas.openxmlformats.org/drawingml/2006/main">
            <a:pPr algn="ctr">
              <a:buNone/>
            </a:pPr>
            <a:r>
              <a:rPr sz="2100">
                <a:solidFill>
                  <a:srgbClr val="FFFFFF"/>
                </a:solidFill>
                <a:latin typeface="Georgia"/>
                <a:ea typeface="Georgia"/>
                <a:cs typeface="Georgia"/>
              </a:rPr>
              <a:t>The children gather wood, and the fathers kindle the fire, and the women knead their dough, to make cakes to the queen of heaven, and to pour out drink offerings unto other gods, that they may provoke me to anger.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7:19  |  Jeremiah 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耶和華說：「他們豈是惹我發怒呢？不是自己惹禍，以致臉上慚愧嗎？」</a:t>
            </a:r>
          </a:p>
          <a:p xmlns:a="http://schemas.openxmlformats.org/drawingml/2006/main">
            <a:pPr algn="ctr">
              <a:buNone/>
            </a:pPr>
            <a:r>
              <a:rPr sz="2400">
                <a:solidFill>
                  <a:srgbClr val="FFFFFF"/>
                </a:solidFill>
                <a:latin typeface="Georgia"/>
                <a:ea typeface="Georgia"/>
                <a:cs typeface="Georgia"/>
              </a:rPr>
              <a:t>Do they provoke me to anger? saith the LORD: do they not provoke themselves to the confusion of their own faces?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7:20  |  Jeremiah 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所以主耶和華如此說：「看哪，我必將我的怒氣和忿怒傾在這地方的人和牲畜身上，並田野的樹木和地裏的出產上，必[如火]着起，不能熄滅。」</a:t>
            </a:r>
          </a:p>
          <a:p xmlns:a="http://schemas.openxmlformats.org/drawingml/2006/main">
            <a:pPr algn="ctr">
              <a:buNone/>
            </a:pPr>
            <a:r>
              <a:rPr sz="1800">
                <a:solidFill>
                  <a:srgbClr val="FFFFFF"/>
                </a:solidFill>
                <a:latin typeface="Georgia"/>
                <a:ea typeface="Georgia"/>
                <a:cs typeface="Georgia"/>
              </a:rPr>
              <a:t>Therefore thus saith the Lord GOD; Behold, mine anger and my fury shall be poured out upon this place, upon man, and upon beast, and upon the trees of the field, and upon the fruit of the ground; and it shall burn, and shall not be quenched.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7:21  |  Jeremiah 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萬軍之耶和華－以色列的神如此說：「你們將燔祭加在[平安]祭上，吃肉吧！</a:t>
            </a:r>
          </a:p>
          <a:p xmlns:a="http://schemas.openxmlformats.org/drawingml/2006/main">
            <a:pPr algn="ctr">
              <a:buNone/>
            </a:pPr>
            <a:r>
              <a:rPr sz="2400">
                <a:solidFill>
                  <a:srgbClr val="FFFFFF"/>
                </a:solidFill>
                <a:latin typeface="Georgia"/>
                <a:ea typeface="Georgia"/>
                <a:cs typeface="Georgia"/>
              </a:rPr>
              <a:t>Thus saith the LORD of hosts, the God of Israel; Put your burnt offerings unto your sacrifices, and eat flesh.</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7:22  |  Jeremiah 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因為我將你們列祖從埃及地領出來的那日，燔祭[平安]祭的事我並沒有提說，也沒有吩咐他們。</a:t>
            </a:r>
          </a:p>
          <a:p xmlns:a="http://schemas.openxmlformats.org/drawingml/2006/main">
            <a:pPr algn="ctr">
              <a:buNone/>
            </a:pPr>
            <a:r>
              <a:rPr sz="2100">
                <a:solidFill>
                  <a:srgbClr val="FFFFFF"/>
                </a:solidFill>
                <a:latin typeface="Georgia"/>
                <a:ea typeface="Georgia"/>
                <a:cs typeface="Georgia"/>
              </a:rPr>
              <a:t>For I spake not unto your fathers, nor commanded them in the day that I brought them out of the land of Egypt, concerning burnt offerings or sacrifices: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7:23  |  Jeremiah 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我只吩咐他們這一件說：『你們當聽從我的話，我就作你們的神，你們也作我的子民。你們行我所吩咐的一切道，就可以得福。』</a:t>
            </a:r>
          </a:p>
          <a:p xmlns:a="http://schemas.openxmlformats.org/drawingml/2006/main">
            <a:pPr algn="ctr">
              <a:buNone/>
            </a:pPr>
            <a:r>
              <a:rPr sz="2100">
                <a:solidFill>
                  <a:srgbClr val="FFFFFF"/>
                </a:solidFill>
                <a:latin typeface="Georgia"/>
                <a:ea typeface="Georgia"/>
                <a:cs typeface="Georgia"/>
              </a:rPr>
              <a:t>But this thing commanded I them, saying, Obey my voice, and I will be your God, and ye shall be my people: and walk ye in all the ways that I have commanded you, that it may be well unto you.</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7:24  |  Jeremiah 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他們卻不聽從，不側耳而聽，竟隨從[自己]的計謀和頑梗的惡心，向後不向前。</a:t>
            </a:r>
          </a:p>
          <a:p xmlns:a="http://schemas.openxmlformats.org/drawingml/2006/main">
            <a:pPr algn="ctr">
              <a:buNone/>
            </a:pPr>
            <a:r>
              <a:rPr sz="2100">
                <a:solidFill>
                  <a:srgbClr val="FFFFFF"/>
                </a:solidFill>
                <a:latin typeface="Georgia"/>
                <a:ea typeface="Georgia"/>
                <a:cs typeface="Georgia"/>
              </a:rPr>
              <a:t>But they hearkened not, nor inclined their ear, but walked in the counsels and in the imagination of their evil heart, and went backward, and not forward.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7:25  |  Jeremiah 7:25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自從你們列祖出埃及地的那日，直到今日，我差遣我的僕人眾先知到你們那裏去，每日從早起來差遣他們。</a:t>
            </a:r>
          </a:p>
          <a:p xmlns:a="http://schemas.openxmlformats.org/drawingml/2006/main">
            <a:pPr algn="ctr">
              <a:buNone/>
            </a:pPr>
            <a:r>
              <a:rPr sz="2100">
                <a:solidFill>
                  <a:srgbClr val="FFFFFF"/>
                </a:solidFill>
                <a:latin typeface="Georgia"/>
                <a:ea typeface="Georgia"/>
                <a:cs typeface="Georgia"/>
              </a:rPr>
              <a:t>Since the day that your fathers came forth out of the land of Egypt unto this day I have even sent unto you all my servants the prophets, daily rising up early and sending them:</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7:26  |  Jeremiah 7:26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你們卻不聽從，不側耳而聽，竟硬着頸項行惡，比你們列祖更甚。</a:t>
            </a:r>
          </a:p>
          <a:p xmlns:a="http://schemas.openxmlformats.org/drawingml/2006/main">
            <a:pPr algn="ctr">
              <a:buNone/>
            </a:pPr>
            <a:r>
              <a:rPr sz="2400">
                <a:solidFill>
                  <a:srgbClr val="FFFFFF"/>
                </a:solidFill>
                <a:latin typeface="Georgia"/>
                <a:ea typeface="Georgia"/>
                <a:cs typeface="Georgia"/>
              </a:rPr>
              <a:t>Yet they hearkened not unto me, nor inclined their ear, but hardened their neck: they did worse than their fathers.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7:27  |  Jeremiah 7:27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「你要將這一切的話告訴他們，他們卻不聽從；呼喚他們，他們卻不答應。</a:t>
            </a:r>
          </a:p>
          <a:p xmlns:a="http://schemas.openxmlformats.org/drawingml/2006/main">
            <a:pPr algn="ctr">
              <a:buNone/>
            </a:pPr>
            <a:r>
              <a:rPr sz="2100">
                <a:solidFill>
                  <a:srgbClr val="FFFFFF"/>
                </a:solidFill>
                <a:latin typeface="Georgia"/>
                <a:ea typeface="Georgia"/>
                <a:cs typeface="Georgia"/>
              </a:rPr>
              <a:t>Therefore thou shalt speak all these words unto them; but they will not hearken to thee: thou shalt also call unto them; but they will not answer thee.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7:28  |  Jeremiah 7:28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你要對他們說：這就是不聽從耶和華－他們神的話、不受教訓的國民；從他們的口中，誠實滅絕了。」</a:t>
            </a:r>
          </a:p>
          <a:p xmlns:a="http://schemas.openxmlformats.org/drawingml/2006/main">
            <a:pPr algn="ctr">
              <a:buNone/>
            </a:pPr>
            <a:r>
              <a:rPr sz="2100">
                <a:solidFill>
                  <a:srgbClr val="FFFFFF"/>
                </a:solidFill>
                <a:latin typeface="Georgia"/>
                <a:ea typeface="Georgia"/>
                <a:cs typeface="Georgia"/>
              </a:rPr>
              <a:t>But thou shalt say unto them, This is a nation that obeyeth not the voice of the LORD their God, nor receiveth correction: truth is perished, and is cut off from their mouth.</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7:29  |  Jeremiah 7:29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耶路撒冷啊，要剪髮拋棄， 在淨光的高處舉哀； 因為耶和華丟掉離棄了惹他忿怒的世代。</a:t>
            </a:r>
          </a:p>
          <a:p xmlns:a="http://schemas.openxmlformats.org/drawingml/2006/main">
            <a:pPr algn="ctr">
              <a:buNone/>
            </a:pPr>
            <a:r>
              <a:rPr sz="2100">
                <a:solidFill>
                  <a:srgbClr val="FFFFFF"/>
                </a:solidFill>
                <a:latin typeface="Georgia"/>
                <a:ea typeface="Georgia"/>
                <a:cs typeface="Georgia"/>
              </a:rPr>
              <a:t>Cut off thine hair, O Jerusalem, and cast it away, and take up a lamentation on high places; for the LORD hath rejected and forsaken the generation of his wrath.</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7:30  |  Jeremiah 7:30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耶和華說：「猶大人行我眼中看為惡的事，將可憎之物設立在稱為我名下的殿中，污穢這殿。</a:t>
            </a:r>
          </a:p>
          <a:p xmlns:a="http://schemas.openxmlformats.org/drawingml/2006/main">
            <a:pPr algn="ctr">
              <a:buNone/>
            </a:pPr>
            <a:r>
              <a:rPr sz="2100">
                <a:solidFill>
                  <a:srgbClr val="FFFFFF"/>
                </a:solidFill>
                <a:latin typeface="Georgia"/>
                <a:ea typeface="Georgia"/>
                <a:cs typeface="Georgia"/>
              </a:rPr>
              <a:t>For the children of Judah have done evil in my sight, saith the LORD: they have set their abominations in the house which is called by my name, to pollute it.</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7:31  |  Jeremiah 7:31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他們在欣嫩子谷建築陀斐特的邱壇，好在火中焚燒自己的兒女。這並不是我所吩咐的，也不是我心所起的意。」</a:t>
            </a:r>
          </a:p>
          <a:p xmlns:a="http://schemas.openxmlformats.org/drawingml/2006/main">
            <a:pPr algn="ctr">
              <a:buNone/>
            </a:pPr>
            <a:r>
              <a:rPr sz="2100">
                <a:solidFill>
                  <a:srgbClr val="FFFFFF"/>
                </a:solidFill>
                <a:latin typeface="Georgia"/>
                <a:ea typeface="Georgia"/>
                <a:cs typeface="Georgia"/>
              </a:rPr>
              <a:t>And they have built the high places of Tophet, which is in the valley of the son of Hinnom, to burn their sons and their daughters in the fire; which I commanded them not, neither came it into my heart.</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7:32  |  Jeremiah 7:32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耶和華說：「因此，日子將到，這地方不再稱為陀斐特和欣嫩子谷，反倒稱為殺戮谷。因為要在陀斐特葬埋[屍首]，甚至無處[可葬]；</a:t>
            </a:r>
          </a:p>
          <a:p xmlns:a="http://schemas.openxmlformats.org/drawingml/2006/main">
            <a:pPr algn="ctr">
              <a:buNone/>
            </a:pPr>
            <a:r>
              <a:rPr sz="2100">
                <a:solidFill>
                  <a:srgbClr val="FFFFFF"/>
                </a:solidFill>
                <a:latin typeface="Georgia"/>
                <a:ea typeface="Georgia"/>
                <a:cs typeface="Georgia"/>
              </a:rPr>
              <a:t>Therefore, behold, the days come, saith the LORD, that it shall no more be called Tophet, nor the valley of the son of Hinnom, but the valley of slaughter: for they shall bury in Tophet, till there be no place.</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7:33  |  Jeremiah 7:33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並且這百姓的屍首必給空中的飛鳥和地上的野獸作食物，並無人鬨趕。</a:t>
            </a:r>
          </a:p>
          <a:p xmlns:a="http://schemas.openxmlformats.org/drawingml/2006/main">
            <a:pPr algn="ctr">
              <a:buNone/>
            </a:pPr>
            <a:r>
              <a:rPr sz="2400">
                <a:solidFill>
                  <a:srgbClr val="FFFFFF"/>
                </a:solidFill>
                <a:latin typeface="Georgia"/>
                <a:ea typeface="Georgia"/>
                <a:cs typeface="Georgia"/>
              </a:rPr>
              <a:t>And the carcases of this people shall be meat for the fowls of the heaven, and for the beasts of the earth; and none shall fray them away.</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7:34  |  Jeremiah 7:34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那時，我必使猶大城邑中和耶路撒冷街上，歡喜和快樂的聲音，新郎和新婦的聲音，都止息了，因為地必成為荒場。」</a:t>
            </a:r>
          </a:p>
          <a:p xmlns:a="http://schemas.openxmlformats.org/drawingml/2006/main">
            <a:pPr algn="ctr">
              <a:buNone/>
            </a:pPr>
            <a:r>
              <a:rPr sz="1800">
                <a:solidFill>
                  <a:srgbClr val="FFFFFF"/>
                </a:solidFill>
                <a:latin typeface="Georgia"/>
                <a:ea typeface="Georgia"/>
                <a:cs typeface="Georgia"/>
              </a:rPr>
              <a:t>Then will I cause to cease from the cities of Judah, and from the streets of Jerusalem, the voice of mirth, and the voice of gladness, the voice of the bridegroom, and the voice of the bride: for the land shall be desolate.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2026-08-30T04:09:04.7330000Z</dcterms:created>
  <dcterms:modified xsi:type="dcterms:W3CDTF">2026-08-30T04:09:04.7330000Z</dcterms:modified>
</coreProperties>
</file>