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95cf772e8447aa" /><Relationship Type="http://schemas.openxmlformats.org/officeDocument/2006/relationships/extended-properties" Target="/docProps/app.xml" Id="R39cde596913243da" /><Relationship Type="http://schemas.openxmlformats.org/officeDocument/2006/relationships/officeDocument" Target="/ppt/presentation.xml" Id="R7d5d625d4f17438d" /></Relationships>
</file>

<file path=ppt/presentation.xml><?xml version="1.0" encoding="utf-8"?>
<p:presentation xmlns:p="http://schemas.openxmlformats.org/presentationml/2006/main">
  <p:sldMasterIdLst>
    <p:sldMasterId xmlns:r="http://schemas.openxmlformats.org/officeDocument/2006/relationships" id="2147483648" r:id="R1411be292cf749bf"/>
  </p:sldMasterIdLst>
  <p:notesMasterIdLst>
    <p:notesMasterId xmlns:r="http://schemas.openxmlformats.org/officeDocument/2006/relationships" r:id="R80be7914c16e4b33"/>
  </p:notesMasterIdLst>
  <p:sldIdLst>
    <p:sldId xmlns:r="http://schemas.openxmlformats.org/officeDocument/2006/relationships" id="256" r:id="R8ef4716010814240"/>
    <p:sldId xmlns:r="http://schemas.openxmlformats.org/officeDocument/2006/relationships" id="257" r:id="Rf7e39a659191459b"/>
    <p:sldId xmlns:r="http://schemas.openxmlformats.org/officeDocument/2006/relationships" id="258" r:id="Rfa17a2211ace415b"/>
    <p:sldId xmlns:r="http://schemas.openxmlformats.org/officeDocument/2006/relationships" id="259" r:id="R98a6b39450ac4e1a"/>
    <p:sldId xmlns:r="http://schemas.openxmlformats.org/officeDocument/2006/relationships" id="260" r:id="Rf436fc576bce466e"/>
    <p:sldId xmlns:r="http://schemas.openxmlformats.org/officeDocument/2006/relationships" id="261" r:id="R308ca3777a8a4410"/>
    <p:sldId xmlns:r="http://schemas.openxmlformats.org/officeDocument/2006/relationships" id="262" r:id="R0d8af63569524025"/>
    <p:sldId xmlns:r="http://schemas.openxmlformats.org/officeDocument/2006/relationships" id="263" r:id="R204b817b23434608"/>
    <p:sldId xmlns:r="http://schemas.openxmlformats.org/officeDocument/2006/relationships" id="264" r:id="R8224cc8d538b4d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ba81fc2435f477a" /><Relationship Type="http://schemas.openxmlformats.org/officeDocument/2006/relationships/slideMaster" Target="/ppt/slideMasters/slideMaster1.xml" Id="R1411be292cf749bf" /><Relationship Type="http://schemas.openxmlformats.org/officeDocument/2006/relationships/notesMaster" Target="/ppt/notesMasters/notesMaster1.xml" Id="R80be7914c16e4b33" /><Relationship Type="http://schemas.openxmlformats.org/officeDocument/2006/relationships/presProps" Target="/ppt/presProps.xml" Id="R84bf8034c35e426a" /><Relationship Type="http://schemas.openxmlformats.org/officeDocument/2006/relationships/tableStyles" Target="/ppt/tableStyles.xml" Id="R2efb315d6c164aba" /><Relationship Type="http://schemas.openxmlformats.org/officeDocument/2006/relationships/slide" Target="/ppt/slides/slide1.xml" Id="R8ef4716010814240" /><Relationship Type="http://schemas.openxmlformats.org/officeDocument/2006/relationships/slide" Target="/ppt/slides/slide2.xml" Id="Rf7e39a659191459b" /><Relationship Type="http://schemas.openxmlformats.org/officeDocument/2006/relationships/slide" Target="/ppt/slides/slide3.xml" Id="Rfa17a2211ace415b" /><Relationship Type="http://schemas.openxmlformats.org/officeDocument/2006/relationships/slide" Target="/ppt/slides/slide4.xml" Id="R98a6b39450ac4e1a" /><Relationship Type="http://schemas.openxmlformats.org/officeDocument/2006/relationships/slide" Target="/ppt/slides/slide5.xml" Id="Rf436fc576bce466e" /><Relationship Type="http://schemas.openxmlformats.org/officeDocument/2006/relationships/slide" Target="/ppt/slides/slide6.xml" Id="R308ca3777a8a4410" /><Relationship Type="http://schemas.openxmlformats.org/officeDocument/2006/relationships/slide" Target="/ppt/slides/slide7.xml" Id="R0d8af63569524025" /><Relationship Type="http://schemas.openxmlformats.org/officeDocument/2006/relationships/slide" Target="/ppt/slides/slide8.xml" Id="R204b817b23434608" /><Relationship Type="http://schemas.openxmlformats.org/officeDocument/2006/relationships/slide" Target="/ppt/slides/slide9.xml" Id="R8224cc8d538b4d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2118ae63cfc4b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32b1bfb929462d" /><Relationship Type="http://schemas.openxmlformats.org/officeDocument/2006/relationships/notesMaster" Target="/ppt/notesMasters/notesMaster1.xml" Id="R22ce69e0eb2f4a41" /></Relationships>
</file>

<file path=ppt/notesSlides/_rels/notesSlide2.xml.rels>&#65279;<?xml version="1.0" encoding="utf-8"?><Relationships xmlns="http://schemas.openxmlformats.org/package/2006/relationships"><Relationship Type="http://schemas.openxmlformats.org/officeDocument/2006/relationships/slide" Target="/ppt/slides/slide2.xml" Id="Rd3c1b304bc894ca2" /><Relationship Type="http://schemas.openxmlformats.org/officeDocument/2006/relationships/notesMaster" Target="/ppt/notesMasters/notesMaster1.xml" Id="R19c9d73bf0e54a9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2e421ebbcc04415" /><Relationship Type="http://schemas.openxmlformats.org/officeDocument/2006/relationships/notesMaster" Target="/ppt/notesMasters/notesMaster1.xml" Id="Rb3491c44853042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1b2b87e82dde4b4a" /><Relationship Type="http://schemas.openxmlformats.org/officeDocument/2006/relationships/notesMaster" Target="/ppt/notesMasters/notesMaster1.xml" Id="R01f343ffcc404e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87067640e7c4b1f" /><Relationship Type="http://schemas.openxmlformats.org/officeDocument/2006/relationships/notesMaster" Target="/ppt/notesMasters/notesMaster1.xml" Id="R0bdbe5a3d9d941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5a0b020f8c40e3" /><Relationship Type="http://schemas.openxmlformats.org/officeDocument/2006/relationships/notesMaster" Target="/ppt/notesMasters/notesMaster1.xml" Id="R459601a8bf7c48b4" /></Relationships>
</file>

<file path=ppt/notesSlides/_rels/notesSlide7.xml.rels>&#65279;<?xml version="1.0" encoding="utf-8"?><Relationships xmlns="http://schemas.openxmlformats.org/package/2006/relationships"><Relationship Type="http://schemas.openxmlformats.org/officeDocument/2006/relationships/slide" Target="/ppt/slides/slide7.xml" Id="Rc29c45639d0f4f07" /><Relationship Type="http://schemas.openxmlformats.org/officeDocument/2006/relationships/notesMaster" Target="/ppt/notesMasters/notesMaster1.xml" Id="R742d3a415e6a41e3" /></Relationships>
</file>

<file path=ppt/notesSlides/_rels/notesSlide8.xml.rels>&#65279;<?xml version="1.0" encoding="utf-8"?><Relationships xmlns="http://schemas.openxmlformats.org/package/2006/relationships"><Relationship Type="http://schemas.openxmlformats.org/officeDocument/2006/relationships/slide" Target="/ppt/slides/slide8.xml" Id="R23a047632ace4d65" /><Relationship Type="http://schemas.openxmlformats.org/officeDocument/2006/relationships/notesMaster" Target="/ppt/notesMasters/notesMaster1.xml" Id="R2e7a5707bf9a45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75855d55701a4cf5" /><Relationship Type="http://schemas.openxmlformats.org/officeDocument/2006/relationships/notesMaster" Target="/ppt/notesMasters/notesMaster1.xml" Id="Rc20d9339740d46a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f698f3fc877416e" /><Relationship Type="http://schemas.openxmlformats.org/officeDocument/2006/relationships/image" Target="/ppt/media/image.png" Id="Racb064e69639497b" /><Relationship Type="http://schemas.openxmlformats.org/officeDocument/2006/relationships/image" Target="/ppt/media/image2.png" Id="R85667d35eb304ddb" /><Relationship Type="http://schemas.openxmlformats.org/officeDocument/2006/relationships/image" Target="/ppt/media/image.jpeg" Id="Rbd6499bb01394aa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cb8598db4da4b6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cb064e69639497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5667d35eb304dd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6499bb01394aa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e46646543a4e03" /><Relationship Type="http://schemas.openxmlformats.org/officeDocument/2006/relationships/slideLayout" Target="/ppt/slideLayouts/slideLayout1.xml" Id="R1604bc57cbd84c35" /><Relationship Type="http://schemas.openxmlformats.org/officeDocument/2006/relationships/slideLayout" Target="/ppt/slideLayouts/slideLayout2.xml" Id="R107efd7d8d7045b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604bc57cbd84c35"/>
    <p:sldLayoutId xmlns:r="http://schemas.openxmlformats.org/officeDocument/2006/relationships" id="2147483650" r:id="R107efd7d8d7045b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6f58c2c7c964cff" /><Relationship Type="http://schemas.openxmlformats.org/officeDocument/2006/relationships/notesSlide" Target="/ppt/notesSlides/notesSlide1.xml" Id="Ref13ac306f6f48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4c66bcd9c9e4021" /><Relationship Type="http://schemas.openxmlformats.org/officeDocument/2006/relationships/notesSlide" Target="/ppt/notesSlides/notesSlide2.xml" Id="Rdbc95cc71fdb46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30b96dc71704535" /><Relationship Type="http://schemas.openxmlformats.org/officeDocument/2006/relationships/notesSlide" Target="/ppt/notesSlides/notesSlide3.xml" Id="Rb24fa4bec583498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17abe00940b4822" /><Relationship Type="http://schemas.openxmlformats.org/officeDocument/2006/relationships/notesSlide" Target="/ppt/notesSlides/notesSlide4.xml" Id="Rd78c2cabec36460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84f186b83a34768" /><Relationship Type="http://schemas.openxmlformats.org/officeDocument/2006/relationships/notesSlide" Target="/ppt/notesSlides/notesSlide5.xml" Id="R08d8a83f7138464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acc04fcc17f4d21" /><Relationship Type="http://schemas.openxmlformats.org/officeDocument/2006/relationships/notesSlide" Target="/ppt/notesSlides/notesSlide6.xml" Id="R13eb807108b648e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48f35eedf8846bb" /><Relationship Type="http://schemas.openxmlformats.org/officeDocument/2006/relationships/notesSlide" Target="/ppt/notesSlides/notesSlide7.xml" Id="Rbd8f26f0a6be4bf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c63493222a04c64" /><Relationship Type="http://schemas.openxmlformats.org/officeDocument/2006/relationships/notesSlide" Target="/ppt/notesSlides/notesSlide8.xml" Id="R0bdd67384be844d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52c8a4869a24f2f" /><Relationship Type="http://schemas.openxmlformats.org/officeDocument/2006/relationships/notesSlide" Target="/ppt/notesSlides/notesSlide9.xml" Id="R230e0ce672d848e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啟示錄第15章</a:t>
            </a:r>
          </a:p>
          <a:p xmlns:a="http://schemas.openxmlformats.org/drawingml/2006/main">
            <a:pPr algn="ctr">
              <a:buNone/>
            </a:pPr>
            <a:r>
              <a:rPr sz="2000">
                <a:solidFill>
                  <a:srgbClr val="FFFFFF"/>
                </a:solidFill>
                <a:latin typeface="Georgia"/>
                <a:ea typeface="Georgia"/>
                <a:cs typeface="Georgia"/>
              </a:rPr>
              <a:t>Revelation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15:1  |  Revelation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我又看見在天上有異象，大而且奇，就是七位天使掌管末了的七災，因為神的大怒在這七災中發盡了。</a:t>
            </a:r>
          </a:p>
          <a:p xmlns:a="http://schemas.openxmlformats.org/drawingml/2006/main">
            <a:pPr algn="ctr">
              <a:buNone/>
            </a:pPr>
            <a:r>
              <a:rPr sz="2400">
                <a:solidFill>
                  <a:srgbClr val="FFFFFF"/>
                </a:solidFill>
                <a:latin typeface="Georgia"/>
                <a:ea typeface="Georgia"/>
                <a:cs typeface="Georgia"/>
              </a:rPr>
              <a:t>And I saw another sign in heaven, great and marvellous, seven angels having the seven last plagues; for in them is filled up the wrath of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15:2  |  Revelation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我看見彷彿有玻璃海，其中有火攙雜。又看見那些勝了獸和獸的像並牠名字數目的人，都站在玻璃海上，拿着神的琴，</a:t>
            </a:r>
          </a:p>
          <a:p xmlns:a="http://schemas.openxmlformats.org/drawingml/2006/main">
            <a:pPr algn="ctr">
              <a:buNone/>
            </a:pPr>
            <a:r>
              <a:rPr sz="1800">
                <a:solidFill>
                  <a:srgbClr val="FFFFFF"/>
                </a:solidFill>
                <a:latin typeface="Georgia"/>
                <a:ea typeface="Georgia"/>
                <a:cs typeface="Georgia"/>
              </a:rPr>
              <a:t>And I saw as it were a sea of glass mingled with fire: and them that had gotten the victory over the beast, and over his image, and over his mark, and over the number of his name, stand on the sea of glass, having the harps of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15:3  |  Revelation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唱神僕人摩西的歌和羔羊的歌，說： 主神－全能者啊， 你的作為大哉！奇哉！ 萬世之王啊， 你的道途義哉！誠哉！</a:t>
            </a:r>
          </a:p>
          <a:p xmlns:a="http://schemas.openxmlformats.org/drawingml/2006/main">
            <a:pPr algn="ctr">
              <a:buNone/>
            </a:pPr>
            <a:r>
              <a:rPr sz="2100">
                <a:solidFill>
                  <a:srgbClr val="FFFFFF"/>
                </a:solidFill>
                <a:latin typeface="Georgia"/>
                <a:ea typeface="Georgia"/>
                <a:cs typeface="Georgia"/>
              </a:rPr>
              <a:t>And they sing the song of Moses the servant of God, and the song of the Lamb, saying, Great and marvellous are thy works, Lord God Almighty; just and true are thy ways, thou King of saints.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15:4  |  Revelation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主啊，誰敢不敬畏你， 不將榮耀歸與你的名呢？ 因為獨有你是聖的。 萬民都要來在你面前敬拜， 因你公義的作為已經顯出來了。</a:t>
            </a:r>
          </a:p>
          <a:p xmlns:a="http://schemas.openxmlformats.org/drawingml/2006/main">
            <a:pPr algn="ctr">
              <a:buNone/>
            </a:pPr>
            <a:r>
              <a:rPr sz="2100">
                <a:solidFill>
                  <a:srgbClr val="FFFFFF"/>
                </a:solidFill>
                <a:latin typeface="Georgia"/>
                <a:ea typeface="Georgia"/>
                <a:cs typeface="Georgia"/>
              </a:rPr>
              <a:t>Who shall not fear thee, O Lord, and glorify thy name? for thou only art holy: for all nations shall come and worship before thee; for thy judgments are made manifest.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15:5  |  Revelation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此後，我看見在天上那存法櫃的殿開了。</a:t>
            </a:r>
          </a:p>
          <a:p xmlns:a="http://schemas.openxmlformats.org/drawingml/2006/main">
            <a:pPr algn="ctr">
              <a:buNone/>
            </a:pPr>
            <a:r>
              <a:rPr sz="2400">
                <a:solidFill>
                  <a:srgbClr val="FFFFFF"/>
                </a:solidFill>
                <a:latin typeface="Georgia"/>
                <a:ea typeface="Georgia"/>
                <a:cs typeface="Georgia"/>
              </a:rPr>
              <a:t>And after that I looked, and, behold, the temple of the tabernacle of the testimony in heaven was opened: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15:6  |  Revelation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那掌管七災的七位天使從殿中出來，穿着潔白光明的細麻衣，胸間束着金帶。</a:t>
            </a:r>
          </a:p>
          <a:p xmlns:a="http://schemas.openxmlformats.org/drawingml/2006/main">
            <a:pPr algn="ctr">
              <a:buNone/>
            </a:pPr>
            <a:r>
              <a:rPr sz="2100">
                <a:solidFill>
                  <a:srgbClr val="FFFFFF"/>
                </a:solidFill>
                <a:latin typeface="Georgia"/>
                <a:ea typeface="Georgia"/>
                <a:cs typeface="Georgia"/>
              </a:rPr>
              <a:t>And the seven angels came out of the temple, having the seven plagues, clothed in pure and white linen, and having their breasts girded with golden girdles.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15:7  |  Revelation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四活物中有一個把盛滿了活到永永遠遠之神大怒的七個金碗給了那七位天使。</a:t>
            </a:r>
          </a:p>
          <a:p xmlns:a="http://schemas.openxmlformats.org/drawingml/2006/main">
            <a:pPr algn="ctr">
              <a:buNone/>
            </a:pPr>
            <a:r>
              <a:rPr sz="2400">
                <a:solidFill>
                  <a:srgbClr val="FFFFFF"/>
                </a:solidFill>
                <a:latin typeface="Georgia"/>
                <a:ea typeface="Georgia"/>
                <a:cs typeface="Georgia"/>
              </a:rPr>
              <a:t>And one of the four beasts gave unto the seven angels seven golden vials full of the wrath of God, who liveth for ever and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15:8  |  Revelation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因神的榮耀和能力，殿中充滿了煙。於是沒有人能以進殿，直等到那七位天使[所降]的七災完畢了。</a:t>
            </a:r>
          </a:p>
          <a:p xmlns:a="http://schemas.openxmlformats.org/drawingml/2006/main">
            <a:pPr algn="ctr">
              <a:buNone/>
            </a:pPr>
            <a:r>
              <a:rPr sz="2100">
                <a:solidFill>
                  <a:srgbClr val="FFFFFF"/>
                </a:solidFill>
                <a:latin typeface="Georgia"/>
                <a:ea typeface="Georgia"/>
                <a:cs typeface="Georgia"/>
              </a:rPr>
              <a:t>And the temple was filled with smoke from the glory of God, and from his power; and no man was able to enter into the temple, till the seven plagues of the seven angels were fulfilled.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2026-08-30T06:43:55.2270000Z</dcterms:created>
  <dcterms:modified xsi:type="dcterms:W3CDTF">2026-08-30T06:43:55.2270000Z</dcterms:modified>
</coreProperties>
</file>