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53e8c14ac14425" /><Relationship Type="http://schemas.openxmlformats.org/officeDocument/2006/relationships/extended-properties" Target="/docProps/app.xml" Id="R66a00093a8654f62" /><Relationship Type="http://schemas.openxmlformats.org/officeDocument/2006/relationships/officeDocument" Target="/ppt/presentation.xml" Id="R66e800a328fb49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1afe32462a4bc5"/>
  </p:sldMasterIdLst>
  <p:notesMasterIdLst>
    <p:notesMasterId xmlns:r="http://schemas.openxmlformats.org/officeDocument/2006/relationships" r:id="Rbc5a6227aeaa4cbc"/>
  </p:notesMasterIdLst>
  <p:sldIdLst>
    <p:sldId xmlns:r="http://schemas.openxmlformats.org/officeDocument/2006/relationships" id="256" r:id="Rdf5d5faef07d4684"/>
    <p:sldId xmlns:r="http://schemas.openxmlformats.org/officeDocument/2006/relationships" id="257" r:id="R3bd5761a8966449a"/>
    <p:sldId xmlns:r="http://schemas.openxmlformats.org/officeDocument/2006/relationships" id="258" r:id="R607811f215c7479d"/>
    <p:sldId xmlns:r="http://schemas.openxmlformats.org/officeDocument/2006/relationships" id="259" r:id="R7282d37160eb44cd"/>
    <p:sldId xmlns:r="http://schemas.openxmlformats.org/officeDocument/2006/relationships" id="260" r:id="R911776d468f546e1"/>
    <p:sldId xmlns:r="http://schemas.openxmlformats.org/officeDocument/2006/relationships" id="261" r:id="Rb745920acc7241da"/>
    <p:sldId xmlns:r="http://schemas.openxmlformats.org/officeDocument/2006/relationships" id="262" r:id="Rb1269b0befec4e08"/>
    <p:sldId xmlns:r="http://schemas.openxmlformats.org/officeDocument/2006/relationships" id="263" r:id="R700326716d334270"/>
    <p:sldId xmlns:r="http://schemas.openxmlformats.org/officeDocument/2006/relationships" id="264" r:id="R4ef8d1f717cc4836"/>
    <p:sldId xmlns:r="http://schemas.openxmlformats.org/officeDocument/2006/relationships" id="265" r:id="R13559ad43aeb4150"/>
    <p:sldId xmlns:r="http://schemas.openxmlformats.org/officeDocument/2006/relationships" id="266" r:id="Rfd941865e1534ba7"/>
    <p:sldId xmlns:r="http://schemas.openxmlformats.org/officeDocument/2006/relationships" id="267" r:id="Re111df5c75c04ea3"/>
    <p:sldId xmlns:r="http://schemas.openxmlformats.org/officeDocument/2006/relationships" id="268" r:id="Rf1482d5da9644505"/>
    <p:sldId xmlns:r="http://schemas.openxmlformats.org/officeDocument/2006/relationships" id="269" r:id="Rdc99b97b5b7b48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1809fbc20449db" /><Relationship Type="http://schemas.openxmlformats.org/officeDocument/2006/relationships/slideMaster" Target="/ppt/slideMasters/slideMaster1.xml" Id="R4c1afe32462a4bc5" /><Relationship Type="http://schemas.openxmlformats.org/officeDocument/2006/relationships/notesMaster" Target="/ppt/notesMasters/notesMaster1.xml" Id="Rbc5a6227aeaa4cbc" /><Relationship Type="http://schemas.openxmlformats.org/officeDocument/2006/relationships/presProps" Target="/ppt/presProps.xml" Id="Rf019df97bf734ca5" /><Relationship Type="http://schemas.openxmlformats.org/officeDocument/2006/relationships/tableStyles" Target="/ppt/tableStyles.xml" Id="R0e266e9534c64801" /><Relationship Type="http://schemas.openxmlformats.org/officeDocument/2006/relationships/slide" Target="/ppt/slides/slide1.xml" Id="Rdf5d5faef07d4684" /><Relationship Type="http://schemas.openxmlformats.org/officeDocument/2006/relationships/slide" Target="/ppt/slides/slide2.xml" Id="R3bd5761a8966449a" /><Relationship Type="http://schemas.openxmlformats.org/officeDocument/2006/relationships/slide" Target="/ppt/slides/slide3.xml" Id="R607811f215c7479d" /><Relationship Type="http://schemas.openxmlformats.org/officeDocument/2006/relationships/slide" Target="/ppt/slides/slide4.xml" Id="R7282d37160eb44cd" /><Relationship Type="http://schemas.openxmlformats.org/officeDocument/2006/relationships/slide" Target="/ppt/slides/slide5.xml" Id="R911776d468f546e1" /><Relationship Type="http://schemas.openxmlformats.org/officeDocument/2006/relationships/slide" Target="/ppt/slides/slide6.xml" Id="Rb745920acc7241da" /><Relationship Type="http://schemas.openxmlformats.org/officeDocument/2006/relationships/slide" Target="/ppt/slides/slide7.xml" Id="Rb1269b0befec4e08" /><Relationship Type="http://schemas.openxmlformats.org/officeDocument/2006/relationships/slide" Target="/ppt/slides/slide8.xml" Id="R700326716d334270" /><Relationship Type="http://schemas.openxmlformats.org/officeDocument/2006/relationships/slide" Target="/ppt/slides/slide9.xml" Id="R4ef8d1f717cc4836" /><Relationship Type="http://schemas.openxmlformats.org/officeDocument/2006/relationships/slide" Target="/ppt/slides/slide10.xml" Id="R13559ad43aeb4150" /><Relationship Type="http://schemas.openxmlformats.org/officeDocument/2006/relationships/slide" Target="/ppt/slides/slide11.xml" Id="Rfd941865e1534ba7" /><Relationship Type="http://schemas.openxmlformats.org/officeDocument/2006/relationships/slide" Target="/ppt/slides/slide12.xml" Id="Re111df5c75c04ea3" /><Relationship Type="http://schemas.openxmlformats.org/officeDocument/2006/relationships/slide" Target="/ppt/slides/slide13.xml" Id="Rf1482d5da9644505" /><Relationship Type="http://schemas.openxmlformats.org/officeDocument/2006/relationships/slide" Target="/ppt/slides/slide14.xml" Id="Rdc99b97b5b7b48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6f3847fc4841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722ecf6fa245dc" /><Relationship Type="http://schemas.openxmlformats.org/officeDocument/2006/relationships/notesMaster" Target="/ppt/notesMasters/notesMaster1.xml" Id="R3f5cb1b7ce4a4c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35dbecce28436a" /><Relationship Type="http://schemas.openxmlformats.org/officeDocument/2006/relationships/notesMaster" Target="/ppt/notesMasters/notesMaster1.xml" Id="Ra197be988fb840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5da894021a42cd" /><Relationship Type="http://schemas.openxmlformats.org/officeDocument/2006/relationships/notesMaster" Target="/ppt/notesMasters/notesMaster1.xml" Id="R2072fdeabb6348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3ab098b3af432f" /><Relationship Type="http://schemas.openxmlformats.org/officeDocument/2006/relationships/notesMaster" Target="/ppt/notesMasters/notesMaster1.xml" Id="R0189b38c722d40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53b85e491f4e02" /><Relationship Type="http://schemas.openxmlformats.org/officeDocument/2006/relationships/notesMaster" Target="/ppt/notesMasters/notesMaster1.xml" Id="Rc9bb5519c2a246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aad57bb2734350" /><Relationship Type="http://schemas.openxmlformats.org/officeDocument/2006/relationships/notesMaster" Target="/ppt/notesMasters/notesMaster1.xml" Id="Rf26ecf35fe524b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c6ca68ce7804e3a" /><Relationship Type="http://schemas.openxmlformats.org/officeDocument/2006/relationships/notesMaster" Target="/ppt/notesMasters/notesMaster1.xml" Id="R5e1bd4affe7640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2d04dae65f4223" /><Relationship Type="http://schemas.openxmlformats.org/officeDocument/2006/relationships/notesMaster" Target="/ppt/notesMasters/notesMaster1.xml" Id="Rbd44698c2780484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b16ebb682774944" /><Relationship Type="http://schemas.openxmlformats.org/officeDocument/2006/relationships/notesMaster" Target="/ppt/notesMasters/notesMaster1.xml" Id="R595ec8de76194b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8d7afd720e64630" /><Relationship Type="http://schemas.openxmlformats.org/officeDocument/2006/relationships/notesMaster" Target="/ppt/notesMasters/notesMaster1.xml" Id="Rbc9ec78c2f1440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89b7ade48f4683" /><Relationship Type="http://schemas.openxmlformats.org/officeDocument/2006/relationships/notesMaster" Target="/ppt/notesMasters/notesMaster1.xml" Id="R0daf3ff4a9194f8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ec63d4b77343b3" /><Relationship Type="http://schemas.openxmlformats.org/officeDocument/2006/relationships/notesMaster" Target="/ppt/notesMasters/notesMaster1.xml" Id="R620480c921c4497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1668bb832324324" /><Relationship Type="http://schemas.openxmlformats.org/officeDocument/2006/relationships/notesMaster" Target="/ppt/notesMasters/notesMaster1.xml" Id="R3e0391b00d0347f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effd27179124808" /><Relationship Type="http://schemas.openxmlformats.org/officeDocument/2006/relationships/notesMaster" Target="/ppt/notesMasters/notesMaster1.xml" Id="R95f61263b2284c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fd8bc1ac8f487c" /><Relationship Type="http://schemas.openxmlformats.org/officeDocument/2006/relationships/image" Target="/ppt/media/image.png" Id="Rbddd34628ffa4198" /><Relationship Type="http://schemas.openxmlformats.org/officeDocument/2006/relationships/image" Target="/ppt/media/image2.png" Id="R52b8da12159b44e7" /><Relationship Type="http://schemas.openxmlformats.org/officeDocument/2006/relationships/image" Target="/ppt/media/image.jpeg" Id="R518c10f5c46f408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fb4cb5c6f5427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ddd34628ffa419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2b8da12159b44e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c10f5c46f408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42d9634dca4e71" /><Relationship Type="http://schemas.openxmlformats.org/officeDocument/2006/relationships/slideLayout" Target="/ppt/slideLayouts/slideLayout1.xml" Id="R02548381ab8c48f5" /><Relationship Type="http://schemas.openxmlformats.org/officeDocument/2006/relationships/slideLayout" Target="/ppt/slideLayouts/slideLayout2.xml" Id="R586435700ddc4e3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548381ab8c48f5"/>
    <p:sldLayoutId xmlns:r="http://schemas.openxmlformats.org/officeDocument/2006/relationships" id="2147483650" r:id="R586435700ddc4e3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5210ea17474067" /><Relationship Type="http://schemas.openxmlformats.org/officeDocument/2006/relationships/notesSlide" Target="/ppt/notesSlides/notesSlide1.xml" Id="Rd5da0e56143e43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90200888c94a21" /><Relationship Type="http://schemas.openxmlformats.org/officeDocument/2006/relationships/notesSlide" Target="/ppt/notesSlides/notesSlide2.xml" Id="R24260fb8213a43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452091e66b48a4" /><Relationship Type="http://schemas.openxmlformats.org/officeDocument/2006/relationships/notesSlide" Target="/ppt/notesSlides/notesSlide3.xml" Id="Rb7ca9e90ce864f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9987bb3f354cfe" /><Relationship Type="http://schemas.openxmlformats.org/officeDocument/2006/relationships/notesSlide" Target="/ppt/notesSlides/notesSlide4.xml" Id="R4c10154fbfa94c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8654f8fe114dc5" /><Relationship Type="http://schemas.openxmlformats.org/officeDocument/2006/relationships/notesSlide" Target="/ppt/notesSlides/notesSlide5.xml" Id="R555a77762d514a9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f9ffe9f2af46b6" /><Relationship Type="http://schemas.openxmlformats.org/officeDocument/2006/relationships/notesSlide" Target="/ppt/notesSlides/notesSlide6.xml" Id="Rbd9b94b98ea84f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74fb0f49174d6e" /><Relationship Type="http://schemas.openxmlformats.org/officeDocument/2006/relationships/notesSlide" Target="/ppt/notesSlides/notesSlide7.xml" Id="Reaf85659831543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a108bd2e894a64" /><Relationship Type="http://schemas.openxmlformats.org/officeDocument/2006/relationships/notesSlide" Target="/ppt/notesSlides/notesSlide8.xml" Id="Rcd5062f1ead740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d1e3a6fcf14e1e" /><Relationship Type="http://schemas.openxmlformats.org/officeDocument/2006/relationships/notesSlide" Target="/ppt/notesSlides/notesSlide9.xml" Id="Rc0096ab6aac04e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d99bb177534a2b" /><Relationship Type="http://schemas.openxmlformats.org/officeDocument/2006/relationships/notesSlide" Target="/ppt/notesSlides/notesSlide10.xml" Id="Rff2fe9bbc47a4f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7def0592e64845" /><Relationship Type="http://schemas.openxmlformats.org/officeDocument/2006/relationships/notesSlide" Target="/ppt/notesSlides/notesSlide11.xml" Id="Rafa0678faa6848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e6ada50b1b4a65" /><Relationship Type="http://schemas.openxmlformats.org/officeDocument/2006/relationships/notesSlide" Target="/ppt/notesSlides/notesSlide12.xml" Id="Re37bdefd33b14d8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9c358115484b5e" /><Relationship Type="http://schemas.openxmlformats.org/officeDocument/2006/relationships/notesSlide" Target="/ppt/notesSlides/notesSlide13.xml" Id="R2f14f5ca449e471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4e39d16db64c4d" /><Relationship Type="http://schemas.openxmlformats.org/officeDocument/2006/relationships/notesSlide" Target="/ppt/notesSlides/notesSlide14.xml" Id="R49fa2771691140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108:1  |  Psalms 108:1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大衛的詩歌。 神啊，我心堅定； 我口要唱詩歌頌！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or Psalm of David. O God, my heart is fixed; I will sing and give praise, even with my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108:2  |  Psalms 108:2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琴瑟啊，你們當醒起！ 我自己要極早醒起！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psaltery and harp: I myself will awake early.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108:3  |  Psalms 108:3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耶和華啊，我要在萬民中稱謝你， 在列邦中歌頌你！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thee, O LORD, among the people: and I will sing praises unto thee among the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108:4  |  Psalms 108:4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因為，你的慈愛大過諸天； 你的誠實達到穹蒼。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mercy is great above the heavens: and thy truth reacheth unto the clouds.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108:5  |  Psalms 108:5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神啊，願你崇高過於諸天！ 願你的榮耀高過全地！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thou exalted, O God, above the heavens: and thy glory above all the earth;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108:6  |  Psalms 108:6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求你應允我們，用右手拯救我們， 好叫你所親愛的人得救。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thy beloved may be delivered: save with thy right hand, and answer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108:7  |  Psalms 108:7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神已經指着他的聖潔說： 我要歡樂；我要分開示劍， 丈量疏割谷。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hath spoken in his holiness; I will rejoice, I will divide Shechem, and mete out the valley of Succoth.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108:8  |  Psalms 108:8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基列是我的； 瑪拿西是我的； 以法蓮是護衛我頭的； 猶大是我的杖；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Gilead is mine; Manasseh is mine; Ephraim also is the strength of mine head; Judah is my lawgiver;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108:9  |  Psalms 108:9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摩押是我的沐浴盆； 我要向以東拋鞋； 我必因勝非利士呼喊。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Moab is my washpot; over Edom will I cast out my shoe; over Philistia will I triumph.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108:10  |  Psalms 108:10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誰能領我進堅固城？ 誰能引我到以東地？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will bring me into the strong city? who will lead me into Edom?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108:11  |  Psalms 108:11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神啊，你不是丟棄了我們嗎？ 神啊，你不和我們的軍兵同去嗎？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not thou, O God, who hast cast us off? and wilt not thou, O God, go forth with our hosts?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108:12  |  Psalms 108:12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求你幫助我們攻擊敵人， 因為人的幫助是枉然的。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us help from trouble: for vain is the help of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108:13  |  Psalms 108:13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我們倚靠神才得施展大能， 因為踐踏我們敵人的就是他。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Through God we shall do valiantly: for he it is that shall tread down our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2026-08-30T04:32:33.7060000Z</dcterms:created>
  <dcterms:modified xsi:type="dcterms:W3CDTF">2026-08-30T04:32:33.7070000Z</dcterms:modified>
</coreProperties>
</file>