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c6ca88f23e4d52" /><Relationship Type="http://schemas.openxmlformats.org/officeDocument/2006/relationships/extended-properties" Target="/docProps/app.xml" Id="Rf11d9f2e262d4e86" /><Relationship Type="http://schemas.openxmlformats.org/officeDocument/2006/relationships/officeDocument" Target="/ppt/presentation.xml" Id="R60ee7ddc3bf8465c" /></Relationships>
</file>

<file path=ppt/presentation.xml><?xml version="1.0" encoding="utf-8"?>
<p:presentation xmlns:p="http://schemas.openxmlformats.org/presentationml/2006/main">
  <p:sldMasterIdLst>
    <p:sldMasterId xmlns:r="http://schemas.openxmlformats.org/officeDocument/2006/relationships" id="2147483648" r:id="R03753631fd594153"/>
  </p:sldMasterIdLst>
  <p:notesMasterIdLst>
    <p:notesMasterId xmlns:r="http://schemas.openxmlformats.org/officeDocument/2006/relationships" r:id="Ree5e9b895ffc4418"/>
  </p:notesMasterIdLst>
  <p:sldIdLst>
    <p:sldId xmlns:r="http://schemas.openxmlformats.org/officeDocument/2006/relationships" id="256" r:id="Rde408831dc4c4f79"/>
    <p:sldId xmlns:r="http://schemas.openxmlformats.org/officeDocument/2006/relationships" id="257" r:id="R2d855982e68a45ac"/>
    <p:sldId xmlns:r="http://schemas.openxmlformats.org/officeDocument/2006/relationships" id="258" r:id="R4ca1dbd464f84527"/>
    <p:sldId xmlns:r="http://schemas.openxmlformats.org/officeDocument/2006/relationships" id="259" r:id="R22fcea689fb845ad"/>
    <p:sldId xmlns:r="http://schemas.openxmlformats.org/officeDocument/2006/relationships" id="260" r:id="Rc3f39b39fd8c465e"/>
    <p:sldId xmlns:r="http://schemas.openxmlformats.org/officeDocument/2006/relationships" id="261" r:id="Re57fef22ad424c6d"/>
    <p:sldId xmlns:r="http://schemas.openxmlformats.org/officeDocument/2006/relationships" id="262" r:id="R16a5af628cff4bae"/>
    <p:sldId xmlns:r="http://schemas.openxmlformats.org/officeDocument/2006/relationships" id="263" r:id="R1a053a6ac7ca4790"/>
    <p:sldId xmlns:r="http://schemas.openxmlformats.org/officeDocument/2006/relationships" id="264" r:id="R87536b74d789484a"/>
    <p:sldId xmlns:r="http://schemas.openxmlformats.org/officeDocument/2006/relationships" id="265" r:id="R6dab6b3c62174656"/>
    <p:sldId xmlns:r="http://schemas.openxmlformats.org/officeDocument/2006/relationships" id="266" r:id="Rb66a7ad7518f467e"/>
    <p:sldId xmlns:r="http://schemas.openxmlformats.org/officeDocument/2006/relationships" id="267" r:id="R4623e058972d48c6"/>
    <p:sldId xmlns:r="http://schemas.openxmlformats.org/officeDocument/2006/relationships" id="268" r:id="Redc587ed35814e33"/>
    <p:sldId xmlns:r="http://schemas.openxmlformats.org/officeDocument/2006/relationships" id="269" r:id="R6517c4d54f144bdf"/>
    <p:sldId xmlns:r="http://schemas.openxmlformats.org/officeDocument/2006/relationships" id="270" r:id="R6c6a4c2575f748f6"/>
    <p:sldId xmlns:r="http://schemas.openxmlformats.org/officeDocument/2006/relationships" id="271" r:id="Rc09b599b0df64f78"/>
    <p:sldId xmlns:r="http://schemas.openxmlformats.org/officeDocument/2006/relationships" id="272" r:id="R0ca958ae6ee842ef"/>
    <p:sldId xmlns:r="http://schemas.openxmlformats.org/officeDocument/2006/relationships" id="273" r:id="R5c5c7ce9af654064"/>
    <p:sldId xmlns:r="http://schemas.openxmlformats.org/officeDocument/2006/relationships" id="274" r:id="R63deddad398f4eac"/>
    <p:sldId xmlns:r="http://schemas.openxmlformats.org/officeDocument/2006/relationships" id="275" r:id="Rba61d54428634353"/>
    <p:sldId xmlns:r="http://schemas.openxmlformats.org/officeDocument/2006/relationships" id="276" r:id="Re182c1de6a614a52"/>
    <p:sldId xmlns:r="http://schemas.openxmlformats.org/officeDocument/2006/relationships" id="277" r:id="R38fb506fc3a441ef"/>
    <p:sldId xmlns:r="http://schemas.openxmlformats.org/officeDocument/2006/relationships" id="278" r:id="Rc2c4bcd7f8e54466"/>
    <p:sldId xmlns:r="http://schemas.openxmlformats.org/officeDocument/2006/relationships" id="279" r:id="R64ac033a53714b37"/>
    <p:sldId xmlns:r="http://schemas.openxmlformats.org/officeDocument/2006/relationships" id="280" r:id="Rd08e9bcd0eff4255"/>
    <p:sldId xmlns:r="http://schemas.openxmlformats.org/officeDocument/2006/relationships" id="281" r:id="R23c48096a5f94b30"/>
    <p:sldId xmlns:r="http://schemas.openxmlformats.org/officeDocument/2006/relationships" id="282" r:id="R1c36481a576d4712"/>
    <p:sldId xmlns:r="http://schemas.openxmlformats.org/officeDocument/2006/relationships" id="283" r:id="R85534f583e28475c"/>
    <p:sldId xmlns:r="http://schemas.openxmlformats.org/officeDocument/2006/relationships" id="284" r:id="Rf79b9acba5c24c9b"/>
    <p:sldId xmlns:r="http://schemas.openxmlformats.org/officeDocument/2006/relationships" id="285" r:id="R81651a0c6a20401b"/>
    <p:sldId xmlns:r="http://schemas.openxmlformats.org/officeDocument/2006/relationships" id="286" r:id="R7ced1a15df104c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719c22ea224a81" /><Relationship Type="http://schemas.openxmlformats.org/officeDocument/2006/relationships/slideMaster" Target="/ppt/slideMasters/slideMaster1.xml" Id="R03753631fd594153" /><Relationship Type="http://schemas.openxmlformats.org/officeDocument/2006/relationships/notesMaster" Target="/ppt/notesMasters/notesMaster1.xml" Id="Ree5e9b895ffc4418" /><Relationship Type="http://schemas.openxmlformats.org/officeDocument/2006/relationships/presProps" Target="/ppt/presProps.xml" Id="R2265a875efe745bb" /><Relationship Type="http://schemas.openxmlformats.org/officeDocument/2006/relationships/tableStyles" Target="/ppt/tableStyles.xml" Id="R5f743df97f3b44a0" /><Relationship Type="http://schemas.openxmlformats.org/officeDocument/2006/relationships/slide" Target="/ppt/slides/slide1.xml" Id="Rde408831dc4c4f79" /><Relationship Type="http://schemas.openxmlformats.org/officeDocument/2006/relationships/slide" Target="/ppt/slides/slide2.xml" Id="R2d855982e68a45ac" /><Relationship Type="http://schemas.openxmlformats.org/officeDocument/2006/relationships/slide" Target="/ppt/slides/slide3.xml" Id="R4ca1dbd464f84527" /><Relationship Type="http://schemas.openxmlformats.org/officeDocument/2006/relationships/slide" Target="/ppt/slides/slide4.xml" Id="R22fcea689fb845ad" /><Relationship Type="http://schemas.openxmlformats.org/officeDocument/2006/relationships/slide" Target="/ppt/slides/slide5.xml" Id="Rc3f39b39fd8c465e" /><Relationship Type="http://schemas.openxmlformats.org/officeDocument/2006/relationships/slide" Target="/ppt/slides/slide6.xml" Id="Re57fef22ad424c6d" /><Relationship Type="http://schemas.openxmlformats.org/officeDocument/2006/relationships/slide" Target="/ppt/slides/slide7.xml" Id="R16a5af628cff4bae" /><Relationship Type="http://schemas.openxmlformats.org/officeDocument/2006/relationships/slide" Target="/ppt/slides/slide8.xml" Id="R1a053a6ac7ca4790" /><Relationship Type="http://schemas.openxmlformats.org/officeDocument/2006/relationships/slide" Target="/ppt/slides/slide9.xml" Id="R87536b74d789484a" /><Relationship Type="http://schemas.openxmlformats.org/officeDocument/2006/relationships/slide" Target="/ppt/slides/slide10.xml" Id="R6dab6b3c62174656" /><Relationship Type="http://schemas.openxmlformats.org/officeDocument/2006/relationships/slide" Target="/ppt/slides/slide11.xml" Id="Rb66a7ad7518f467e" /><Relationship Type="http://schemas.openxmlformats.org/officeDocument/2006/relationships/slide" Target="/ppt/slides/slide12.xml" Id="R4623e058972d48c6" /><Relationship Type="http://schemas.openxmlformats.org/officeDocument/2006/relationships/slide" Target="/ppt/slides/slide13.xml" Id="Redc587ed35814e33" /><Relationship Type="http://schemas.openxmlformats.org/officeDocument/2006/relationships/slide" Target="/ppt/slides/slide14.xml" Id="R6517c4d54f144bdf" /><Relationship Type="http://schemas.openxmlformats.org/officeDocument/2006/relationships/slide" Target="/ppt/slides/slide15.xml" Id="R6c6a4c2575f748f6" /><Relationship Type="http://schemas.openxmlformats.org/officeDocument/2006/relationships/slide" Target="/ppt/slides/slide16.xml" Id="Rc09b599b0df64f78" /><Relationship Type="http://schemas.openxmlformats.org/officeDocument/2006/relationships/slide" Target="/ppt/slides/slide17.xml" Id="R0ca958ae6ee842ef" /><Relationship Type="http://schemas.openxmlformats.org/officeDocument/2006/relationships/slide" Target="/ppt/slides/slide18.xml" Id="R5c5c7ce9af654064" /><Relationship Type="http://schemas.openxmlformats.org/officeDocument/2006/relationships/slide" Target="/ppt/slides/slide19.xml" Id="R63deddad398f4eac" /><Relationship Type="http://schemas.openxmlformats.org/officeDocument/2006/relationships/slide" Target="/ppt/slides/slide20.xml" Id="Rba61d54428634353" /><Relationship Type="http://schemas.openxmlformats.org/officeDocument/2006/relationships/slide" Target="/ppt/slides/slide21.xml" Id="Re182c1de6a614a52" /><Relationship Type="http://schemas.openxmlformats.org/officeDocument/2006/relationships/slide" Target="/ppt/slides/slide22.xml" Id="R38fb506fc3a441ef" /><Relationship Type="http://schemas.openxmlformats.org/officeDocument/2006/relationships/slide" Target="/ppt/slides/slide23.xml" Id="Rc2c4bcd7f8e54466" /><Relationship Type="http://schemas.openxmlformats.org/officeDocument/2006/relationships/slide" Target="/ppt/slides/slide24.xml" Id="R64ac033a53714b37" /><Relationship Type="http://schemas.openxmlformats.org/officeDocument/2006/relationships/slide" Target="/ppt/slides/slide25.xml" Id="Rd08e9bcd0eff4255" /><Relationship Type="http://schemas.openxmlformats.org/officeDocument/2006/relationships/slide" Target="/ppt/slides/slide26.xml" Id="R23c48096a5f94b30" /><Relationship Type="http://schemas.openxmlformats.org/officeDocument/2006/relationships/slide" Target="/ppt/slides/slide27.xml" Id="R1c36481a576d4712" /><Relationship Type="http://schemas.openxmlformats.org/officeDocument/2006/relationships/slide" Target="/ppt/slides/slide28.xml" Id="R85534f583e28475c" /><Relationship Type="http://schemas.openxmlformats.org/officeDocument/2006/relationships/slide" Target="/ppt/slides/slide29.xml" Id="Rf79b9acba5c24c9b" /><Relationship Type="http://schemas.openxmlformats.org/officeDocument/2006/relationships/slide" Target="/ppt/slides/slide30.xml" Id="R81651a0c6a20401b" /><Relationship Type="http://schemas.openxmlformats.org/officeDocument/2006/relationships/slide" Target="/ppt/slides/slide31.xml" Id="R7ced1a15df104c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0e71c66452145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1f2220c9c3a4480" /><Relationship Type="http://schemas.openxmlformats.org/officeDocument/2006/relationships/notesMaster" Target="/ppt/notesMasters/notesMaster1.xml" Id="Ra684d5c694c34f92" /></Relationships>
</file>

<file path=ppt/notesSlides/_rels/notesSlide2.xml.rels>&#65279;<?xml version="1.0" encoding="utf-8"?><Relationships xmlns="http://schemas.openxmlformats.org/package/2006/relationships"><Relationship Type="http://schemas.openxmlformats.org/officeDocument/2006/relationships/slide" Target="/ppt/slides/slide2.xml" Id="R0d2096a603944856" /><Relationship Type="http://schemas.openxmlformats.org/officeDocument/2006/relationships/notesMaster" Target="/ppt/notesMasters/notesMaster1.xml" Id="Rb4875d3318054cdd" /></Relationships>
</file>

<file path=ppt/notesSlides/_rels/notesSlide3.xml.rels>&#65279;<?xml version="1.0" encoding="utf-8"?><Relationships xmlns="http://schemas.openxmlformats.org/package/2006/relationships"><Relationship Type="http://schemas.openxmlformats.org/officeDocument/2006/relationships/slide" Target="/ppt/slides/slide3.xml" Id="R25672c40969e4720" /><Relationship Type="http://schemas.openxmlformats.org/officeDocument/2006/relationships/notesMaster" Target="/ppt/notesMasters/notesMaster1.xml" Id="R254130b2d09846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bfc1444e24bc4b08" /><Relationship Type="http://schemas.openxmlformats.org/officeDocument/2006/relationships/notesMaster" Target="/ppt/notesMasters/notesMaster1.xml" Id="R88b87651d34a479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36d335d754b4062" /><Relationship Type="http://schemas.openxmlformats.org/officeDocument/2006/relationships/notesMaster" Target="/ppt/notesMasters/notesMaster1.xml" Id="Ree94dea1a1aa4a6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5517f3664454773" /><Relationship Type="http://schemas.openxmlformats.org/officeDocument/2006/relationships/notesMaster" Target="/ppt/notesMasters/notesMaster1.xml" Id="R25c5423370ed4eed"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e9663b5dbd41dc" /><Relationship Type="http://schemas.openxmlformats.org/officeDocument/2006/relationships/notesMaster" Target="/ppt/notesMasters/notesMaster1.xml" Id="R9fb549717b88474a"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6973f1f7db420f" /><Relationship Type="http://schemas.openxmlformats.org/officeDocument/2006/relationships/notesMaster" Target="/ppt/notesMasters/notesMaster1.xml" Id="Rdcfebd7c857e4763" /></Relationships>
</file>

<file path=ppt/notesSlides/_rels/notesSlide9.xml.rels>&#65279;<?xml version="1.0" encoding="utf-8"?><Relationships xmlns="http://schemas.openxmlformats.org/package/2006/relationships"><Relationship Type="http://schemas.openxmlformats.org/officeDocument/2006/relationships/slide" Target="/ppt/slides/slide9.xml" Id="R51e99ac3788440f0" /><Relationship Type="http://schemas.openxmlformats.org/officeDocument/2006/relationships/notesMaster" Target="/ppt/notesMasters/notesMaster1.xml" Id="R57e764cce5d244a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c5176282834c0e" /><Relationship Type="http://schemas.openxmlformats.org/officeDocument/2006/relationships/notesMaster" Target="/ppt/notesMasters/notesMaster1.xml" Id="Rcb747dd7a0df4f7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774bab932f48db" /><Relationship Type="http://schemas.openxmlformats.org/officeDocument/2006/relationships/notesMaster" Target="/ppt/notesMasters/notesMaster1.xml" Id="R98e6fa28239a442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20fde0501bb4d4f" /><Relationship Type="http://schemas.openxmlformats.org/officeDocument/2006/relationships/notesMaster" Target="/ppt/notesMasters/notesMaster1.xml" Id="R952d4164a9cc48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1585dd6901b4e65" /><Relationship Type="http://schemas.openxmlformats.org/officeDocument/2006/relationships/notesMaster" Target="/ppt/notesMasters/notesMaster1.xml" Id="R0d4bbb959bf544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4f5cd9a3a64cb2" /><Relationship Type="http://schemas.openxmlformats.org/officeDocument/2006/relationships/notesMaster" Target="/ppt/notesMasters/notesMaster1.xml" Id="R8b2147898c9a48a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4bdca1a38c643fd" /><Relationship Type="http://schemas.openxmlformats.org/officeDocument/2006/relationships/notesMaster" Target="/ppt/notesMasters/notesMaster1.xml" Id="Rdf875e5a7ffc4ce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357ada90c6b48cc" /><Relationship Type="http://schemas.openxmlformats.org/officeDocument/2006/relationships/notesMaster" Target="/ppt/notesMasters/notesMaster1.xml" Id="Rbf3f26f3f3d64e2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308e1f032104d41" /><Relationship Type="http://schemas.openxmlformats.org/officeDocument/2006/relationships/notesMaster" Target="/ppt/notesMasters/notesMaster1.xml" Id="Reeaaabe443b0447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0ac927d75f54f11" /><Relationship Type="http://schemas.openxmlformats.org/officeDocument/2006/relationships/notesMaster" Target="/ppt/notesMasters/notesMaster1.xml" Id="R0585139d508240f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c603c1c6d4d4f09" /><Relationship Type="http://schemas.openxmlformats.org/officeDocument/2006/relationships/notesMaster" Target="/ppt/notesMasters/notesMaster1.xml" Id="Rbf49efbc3156439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9b94f28b05148bf" /><Relationship Type="http://schemas.openxmlformats.org/officeDocument/2006/relationships/notesMaster" Target="/ppt/notesMasters/notesMaster1.xml" Id="R979bd9098e674d7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a09ec6d4c5b4994" /><Relationship Type="http://schemas.openxmlformats.org/officeDocument/2006/relationships/notesMaster" Target="/ppt/notesMasters/notesMaster1.xml" Id="Rf8108707748b45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5ceed3f63944e3" /><Relationship Type="http://schemas.openxmlformats.org/officeDocument/2006/relationships/notesMaster" Target="/ppt/notesMasters/notesMaster1.xml" Id="Rbdad18c64b14478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059036b10004d35" /><Relationship Type="http://schemas.openxmlformats.org/officeDocument/2006/relationships/notesMaster" Target="/ppt/notesMasters/notesMaster1.xml" Id="R661622adb3e14b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3af9c6934a74f65" /><Relationship Type="http://schemas.openxmlformats.org/officeDocument/2006/relationships/notesMaster" Target="/ppt/notesMasters/notesMaster1.xml" Id="R9a00aa08070342f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b05c719aed3476a" /><Relationship Type="http://schemas.openxmlformats.org/officeDocument/2006/relationships/notesMaster" Target="/ppt/notesMasters/notesMaster1.xml" Id="Rb63aef327dbd4a3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f9415ff19dd42a4" /><Relationship Type="http://schemas.openxmlformats.org/officeDocument/2006/relationships/notesMaster" Target="/ppt/notesMasters/notesMaster1.xml" Id="R66a81111ee564b9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b93d628f4384875" /><Relationship Type="http://schemas.openxmlformats.org/officeDocument/2006/relationships/notesMaster" Target="/ppt/notesMasters/notesMaster1.xml" Id="Rd2fcce99503a476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d2ab2cb3ffc4f06" /><Relationship Type="http://schemas.openxmlformats.org/officeDocument/2006/relationships/notesMaster" Target="/ppt/notesMasters/notesMaster1.xml" Id="R9f0f3e7e63c14f7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1220801b5264b5b" /><Relationship Type="http://schemas.openxmlformats.org/officeDocument/2006/relationships/notesMaster" Target="/ppt/notesMasters/notesMaster1.xml" Id="R7c578eaee972437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db02d6b70b74ca5" /><Relationship Type="http://schemas.openxmlformats.org/officeDocument/2006/relationships/notesMaster" Target="/ppt/notesMasters/notesMaster1.xml" Id="Ref7c3a377f914c7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1454eb8557b4adf" /><Relationship Type="http://schemas.openxmlformats.org/officeDocument/2006/relationships/notesMaster" Target="/ppt/notesMasters/notesMaster1.xml" Id="R5d50c6f2f78b4d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97b43096fe4f9d" /><Relationship Type="http://schemas.openxmlformats.org/officeDocument/2006/relationships/image" Target="/ppt/media/image.png" Id="R5cea5ad8a70e466a" /><Relationship Type="http://schemas.openxmlformats.org/officeDocument/2006/relationships/image" Target="/ppt/media/image2.png" Id="Rc5521ed32c20447b" /><Relationship Type="http://schemas.openxmlformats.org/officeDocument/2006/relationships/image" Target="/ppt/media/image.jpeg" Id="Rb876ac04020a45a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0c067a999ef413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cea5ad8a70e466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5521ed32c20447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876ac04020a45a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3eee975fbb64988" /><Relationship Type="http://schemas.openxmlformats.org/officeDocument/2006/relationships/slideLayout" Target="/ppt/slideLayouts/slideLayout1.xml" Id="Rad7a5a37bce1418f" /><Relationship Type="http://schemas.openxmlformats.org/officeDocument/2006/relationships/slideLayout" Target="/ppt/slideLayouts/slideLayout2.xml" Id="Rd88f4c7a5ef8467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7a5a37bce1418f"/>
    <p:sldLayoutId xmlns:r="http://schemas.openxmlformats.org/officeDocument/2006/relationships" id="2147483650" r:id="Rd88f4c7a5ef8467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ee523cb89fb4760" /><Relationship Type="http://schemas.openxmlformats.org/officeDocument/2006/relationships/notesSlide" Target="/ppt/notesSlides/notesSlide1.xml" Id="Re6d74980a27c488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4fe3216ef884337" /><Relationship Type="http://schemas.openxmlformats.org/officeDocument/2006/relationships/notesSlide" Target="/ppt/notesSlides/notesSlide2.xml" Id="R5035fc04f5d24ac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8d8b8fd8d64d95" /><Relationship Type="http://schemas.openxmlformats.org/officeDocument/2006/relationships/notesSlide" Target="/ppt/notesSlides/notesSlide3.xml" Id="Rf0a706bf5bcd4b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d533c1bb6ad4e10" /><Relationship Type="http://schemas.openxmlformats.org/officeDocument/2006/relationships/notesSlide" Target="/ppt/notesSlides/notesSlide4.xml" Id="R1b67e7cb31f64df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cf7b698c7cc42d8" /><Relationship Type="http://schemas.openxmlformats.org/officeDocument/2006/relationships/notesSlide" Target="/ppt/notesSlides/notesSlide5.xml" Id="R548167eb232244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ffb979ec7ba40a9" /><Relationship Type="http://schemas.openxmlformats.org/officeDocument/2006/relationships/notesSlide" Target="/ppt/notesSlides/notesSlide6.xml" Id="R568ba631f9904f5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92a371693524c72" /><Relationship Type="http://schemas.openxmlformats.org/officeDocument/2006/relationships/notesSlide" Target="/ppt/notesSlides/notesSlide7.xml" Id="Ra0e4aa7464524c6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ec11eb5e70a4117" /><Relationship Type="http://schemas.openxmlformats.org/officeDocument/2006/relationships/notesSlide" Target="/ppt/notesSlides/notesSlide8.xml" Id="R316ec306bcf44f1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fe2419b4a574acc" /><Relationship Type="http://schemas.openxmlformats.org/officeDocument/2006/relationships/notesSlide" Target="/ppt/notesSlides/notesSlide9.xml" Id="R4d41940bb0454d5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39ee76f76ea4197" /><Relationship Type="http://schemas.openxmlformats.org/officeDocument/2006/relationships/notesSlide" Target="/ppt/notesSlides/notesSlide10.xml" Id="R7f4cf4d548864e6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4872a4171234d62" /><Relationship Type="http://schemas.openxmlformats.org/officeDocument/2006/relationships/notesSlide" Target="/ppt/notesSlides/notesSlide11.xml" Id="Rbf1a478b4ba046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222a2d18ccd4a82" /><Relationship Type="http://schemas.openxmlformats.org/officeDocument/2006/relationships/notesSlide" Target="/ppt/notesSlides/notesSlide12.xml" Id="R806db0add0ae4f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555ea7917244f81" /><Relationship Type="http://schemas.openxmlformats.org/officeDocument/2006/relationships/notesSlide" Target="/ppt/notesSlides/notesSlide13.xml" Id="R77a8f2e516dd420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bfc461327bd4535" /><Relationship Type="http://schemas.openxmlformats.org/officeDocument/2006/relationships/notesSlide" Target="/ppt/notesSlides/notesSlide14.xml" Id="R3d2da06b6c604e4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2bd0eac451942ce" /><Relationship Type="http://schemas.openxmlformats.org/officeDocument/2006/relationships/notesSlide" Target="/ppt/notesSlides/notesSlide15.xml" Id="Rf29b85e6cd7c4b9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6b172650d8842ea" /><Relationship Type="http://schemas.openxmlformats.org/officeDocument/2006/relationships/notesSlide" Target="/ppt/notesSlides/notesSlide16.xml" Id="Ra8335622b86a409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d8d2a0eb2bc4c99" /><Relationship Type="http://schemas.openxmlformats.org/officeDocument/2006/relationships/notesSlide" Target="/ppt/notesSlides/notesSlide17.xml" Id="R62d86a7bd85f46b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87dff9f4d54508" /><Relationship Type="http://schemas.openxmlformats.org/officeDocument/2006/relationships/notesSlide" Target="/ppt/notesSlides/notesSlide18.xml" Id="R96398970fd3445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506bec3880c4395" /><Relationship Type="http://schemas.openxmlformats.org/officeDocument/2006/relationships/notesSlide" Target="/ppt/notesSlides/notesSlide19.xml" Id="Ra309923f5c4a492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04bc955bf144d15" /><Relationship Type="http://schemas.openxmlformats.org/officeDocument/2006/relationships/notesSlide" Target="/ppt/notesSlides/notesSlide20.xml" Id="R04d3a091819c47a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15bbe4ff1b946e6" /><Relationship Type="http://schemas.openxmlformats.org/officeDocument/2006/relationships/notesSlide" Target="/ppt/notesSlides/notesSlide21.xml" Id="R43d55494432344e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d478eb5eb2744ff" /><Relationship Type="http://schemas.openxmlformats.org/officeDocument/2006/relationships/notesSlide" Target="/ppt/notesSlides/notesSlide22.xml" Id="R08c34dd2d61a40c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756273655054d65" /><Relationship Type="http://schemas.openxmlformats.org/officeDocument/2006/relationships/notesSlide" Target="/ppt/notesSlides/notesSlide23.xml" Id="R8db26b3c97494bd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6193e3435434dec" /><Relationship Type="http://schemas.openxmlformats.org/officeDocument/2006/relationships/notesSlide" Target="/ppt/notesSlides/notesSlide24.xml" Id="R29834cca639b42a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23aa59281e64064" /><Relationship Type="http://schemas.openxmlformats.org/officeDocument/2006/relationships/notesSlide" Target="/ppt/notesSlides/notesSlide25.xml" Id="R5caef675a3b64ec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a8e4573712e42ae" /><Relationship Type="http://schemas.openxmlformats.org/officeDocument/2006/relationships/notesSlide" Target="/ppt/notesSlides/notesSlide26.xml" Id="R5d7caa453675443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ab34f3d6e9c4ec2" /><Relationship Type="http://schemas.openxmlformats.org/officeDocument/2006/relationships/notesSlide" Target="/ppt/notesSlides/notesSlide27.xml" Id="Rdeeee6be8393413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651cef151fb4fba" /><Relationship Type="http://schemas.openxmlformats.org/officeDocument/2006/relationships/notesSlide" Target="/ppt/notesSlides/notesSlide28.xml" Id="Re1f591575e25453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5aa870e3d604ddd" /><Relationship Type="http://schemas.openxmlformats.org/officeDocument/2006/relationships/notesSlide" Target="/ppt/notesSlides/notesSlide29.xml" Id="R4bbf3cf6f7734d1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bdd5014ed0f4c60" /><Relationship Type="http://schemas.openxmlformats.org/officeDocument/2006/relationships/notesSlide" Target="/ppt/notesSlides/notesSlide30.xml" Id="R3eb3ca2e952b4ed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c09c0e84f4c4b37" /><Relationship Type="http://schemas.openxmlformats.org/officeDocument/2006/relationships/notesSlide" Target="/ppt/notesSlides/notesSlide31.xml" Id="Rf301a18be6cf4b9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申命記第31章</a:t>
            </a:r>
          </a:p>
          <a:p xmlns:a="http://schemas.openxmlformats.org/drawingml/2006/main">
            <a:pPr algn="ctr">
              <a:buNone/>
            </a:pPr>
            <a:r>
              <a:rPr sz="2000">
                <a:solidFill>
                  <a:srgbClr val="FFFFFF"/>
                </a:solidFill>
                <a:latin typeface="Georgia"/>
                <a:ea typeface="Georgia"/>
                <a:cs typeface="Georgia"/>
              </a:rPr>
              <a:t>Deuteronomy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  |  Deuteronomy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摩西去告訴以色列眾人</a:t>
            </a:r>
          </a:p>
          <a:p xmlns:a="http://schemas.openxmlformats.org/drawingml/2006/main">
            <a:pPr algn="ctr">
              <a:buNone/>
            </a:pPr>
            <a:r>
              <a:rPr sz="2800">
                <a:solidFill>
                  <a:srgbClr val="FFFFFF"/>
                </a:solidFill>
                <a:latin typeface="Georgia"/>
                <a:ea typeface="Georgia"/>
                <a:cs typeface="Georgia"/>
              </a:rPr>
              <a:t>And Moses went and spake these words unto all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  |  Deuteronomy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說：「我現在一百二十歲了，不能照常出入；耶和華也曾對我說：『你必不得過這約旦河。』</a:t>
            </a:r>
          </a:p>
          <a:p xmlns:a="http://schemas.openxmlformats.org/drawingml/2006/main">
            <a:pPr algn="ctr">
              <a:buNone/>
            </a:pPr>
            <a:r>
              <a:rPr sz="2100">
                <a:solidFill>
                  <a:srgbClr val="FFFFFF"/>
                </a:solidFill>
                <a:latin typeface="Georgia"/>
                <a:ea typeface="Georgia"/>
                <a:cs typeface="Georgia"/>
              </a:rPr>
              <a:t>And he said unto them, I am an hundred and twenty years old this day; I can no more go out and come in: also the LORD hath said unto me, Thou shalt not go over this Jordan.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31:3  |  Deuteronomy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耶和華－你們的神必引導你們過去，將這些國民在你們面前滅絕，你們就得他們的地。約書亞必引導你們過去，正如耶和華所說的。</a:t>
            </a:r>
          </a:p>
          <a:p xmlns:a="http://schemas.openxmlformats.org/drawingml/2006/main">
            <a:pPr algn="ctr">
              <a:buNone/>
            </a:pPr>
            <a:r>
              <a:rPr sz="2100">
                <a:solidFill>
                  <a:srgbClr val="FFFFFF"/>
                </a:solidFill>
                <a:latin typeface="Georgia"/>
                <a:ea typeface="Georgia"/>
                <a:cs typeface="Georgia"/>
              </a:rPr>
              <a:t>The LORD thy God, he will go over before thee, and he will destroy these nations from before thee, and thou shalt possess them: and Joshua, he shall go over before thee, as the LORD hath said.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31:4  |  Deuteronomy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耶和華必待他們，如同從前待他所滅絕的亞摩利二王西宏與噩以及他們的國一樣。</a:t>
            </a:r>
          </a:p>
          <a:p xmlns:a="http://schemas.openxmlformats.org/drawingml/2006/main">
            <a:pPr algn="ctr">
              <a:buNone/>
            </a:pPr>
            <a:r>
              <a:rPr sz="2400">
                <a:solidFill>
                  <a:srgbClr val="FFFFFF"/>
                </a:solidFill>
                <a:latin typeface="Georgia"/>
                <a:ea typeface="Georgia"/>
                <a:cs typeface="Georgia"/>
              </a:rPr>
              <a:t>And the LORD shall do unto them as he did to Sihon and to Og, kings of the Amorites, and unto the land of them, whom he destroyed.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31:5  |  Deuteronomy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耶和華必將他們交給你們；你們要照我所吩咐的一切命令待他們。</a:t>
            </a:r>
          </a:p>
          <a:p xmlns:a="http://schemas.openxmlformats.org/drawingml/2006/main">
            <a:pPr algn="ctr">
              <a:buNone/>
            </a:pPr>
            <a:r>
              <a:rPr sz="2400">
                <a:solidFill>
                  <a:srgbClr val="FFFFFF"/>
                </a:solidFill>
                <a:latin typeface="Georgia"/>
                <a:ea typeface="Georgia"/>
                <a:cs typeface="Georgia"/>
              </a:rPr>
              <a:t>And the LORD shall give them up before your face, that ye may do unto them according unto all the commandments which I have commanded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31:6  |  Deuteronomy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你們當剛強壯膽，不要害怕，也不要畏懼他們，因為耶和華－你的神和你同去。他必不撇下你，也不丟棄你。」</a:t>
            </a:r>
          </a:p>
          <a:p xmlns:a="http://schemas.openxmlformats.org/drawingml/2006/main">
            <a:pPr algn="ctr">
              <a:buNone/>
            </a:pPr>
            <a:r>
              <a:rPr sz="2100">
                <a:solidFill>
                  <a:srgbClr val="FFFFFF"/>
                </a:solidFill>
                <a:latin typeface="Georgia"/>
                <a:ea typeface="Georgia"/>
                <a:cs typeface="Georgia"/>
              </a:rPr>
              <a:t>Be strong and of a good courage, fear not, nor be afraid of them: for the LORD thy God, he it is that doth go with thee; he will not fail thee, nor forsake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31:7  |  Deuteronomy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摩西召了約書亞來，在以色列眾人眼前對他說：「你當剛強壯膽！因為，你要和這百姓一同進入耶和華向他們列祖起誓應許所賜之地；你也要使他們承受那地為業。</a:t>
            </a:r>
          </a:p>
          <a:p xmlns:a="http://schemas.openxmlformats.org/drawingml/2006/main">
            <a:pPr algn="ctr">
              <a:buNone/>
            </a:pPr>
            <a:r>
              <a:rPr sz="1800">
                <a:solidFill>
                  <a:srgbClr val="FFFFFF"/>
                </a:solidFill>
                <a:latin typeface="Georgia"/>
                <a:ea typeface="Georgia"/>
                <a:cs typeface="Georgia"/>
              </a:rPr>
              <a:t>And Moses called unto Joshua, and said unto him in the sight of all Israel, Be strong and of a good courage: for thou must go with this people unto the land which the LORD hath sworn unto their fathers to give them; and thou shalt cause them to inherit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31:8  |  Deuteronomy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耶和華必在你前面行；他必與你同在，必不撇下你，也不丟棄你。不要懼怕，也不要驚惶。」</a:t>
            </a:r>
          </a:p>
          <a:p xmlns:a="http://schemas.openxmlformats.org/drawingml/2006/main">
            <a:pPr algn="ctr">
              <a:buNone/>
            </a:pPr>
            <a:r>
              <a:rPr sz="2100">
                <a:solidFill>
                  <a:srgbClr val="FFFFFF"/>
                </a:solidFill>
                <a:latin typeface="Georgia"/>
                <a:ea typeface="Georgia"/>
                <a:cs typeface="Georgia"/>
              </a:rPr>
              <a:t>And the LORD, he it is that doth go before thee; he will be with thee, he will not fail thee, neither forsake thee: fear not, neither be dismayed.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31:9  |  Deuteronomy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摩西將這律法寫出來，交給抬耶和華約櫃的祭司利未子孫和以色列的眾長老。</a:t>
            </a:r>
          </a:p>
          <a:p xmlns:a="http://schemas.openxmlformats.org/drawingml/2006/main">
            <a:pPr algn="ctr">
              <a:buNone/>
            </a:pPr>
            <a:r>
              <a:rPr sz="2100">
                <a:solidFill>
                  <a:srgbClr val="FFFFFF"/>
                </a:solidFill>
                <a:latin typeface="Georgia"/>
                <a:ea typeface="Georgia"/>
                <a:cs typeface="Georgia"/>
              </a:rPr>
              <a:t>And Moses wrote this law, and delivered it unto the priests the sons of Levi, which bare the ark of the covenant of the LORD, and unto all the elders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31:10  |  Deuteronomy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摩西吩咐他們說：「每逢七年的末一年，就在豁免年的定期住棚節的時候，</a:t>
            </a:r>
          </a:p>
          <a:p xmlns:a="http://schemas.openxmlformats.org/drawingml/2006/main">
            <a:pPr algn="ctr">
              <a:buNone/>
            </a:pPr>
            <a:r>
              <a:rPr sz="2400">
                <a:solidFill>
                  <a:srgbClr val="FFFFFF"/>
                </a:solidFill>
                <a:latin typeface="Georgia"/>
                <a:ea typeface="Georgia"/>
                <a:cs typeface="Georgia"/>
              </a:rPr>
              <a:t>And Moses commanded them, saying, At the end of every seven years, in the solemnity of the year of release, in the feast of tabernacles,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31:11  |  Deuteronomy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以色列眾人來到耶和華－你神所選擇的地方朝見他。那時，你要在以色列眾人面前將這律法念給他們聽。</a:t>
            </a:r>
          </a:p>
          <a:p xmlns:a="http://schemas.openxmlformats.org/drawingml/2006/main">
            <a:pPr algn="ctr">
              <a:buNone/>
            </a:pPr>
            <a:r>
              <a:rPr sz="2100">
                <a:solidFill>
                  <a:srgbClr val="FFFFFF"/>
                </a:solidFill>
                <a:latin typeface="Georgia"/>
                <a:ea typeface="Georgia"/>
                <a:cs typeface="Georgia"/>
              </a:rPr>
              <a:t>When all Israel is come to appear before the LORD thy God in the place which he shall choose, thou shalt read this law before all Israel in their hearing.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31:12  |  Deuteronomy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要招聚他們男、女、孩子，並城裏寄居的，使他們聽，使他們學習，好敬畏耶和華－你們的神，謹守、遵行這律法的一切話，</a:t>
            </a:r>
          </a:p>
          <a:p xmlns:a="http://schemas.openxmlformats.org/drawingml/2006/main">
            <a:pPr algn="ctr">
              <a:buNone/>
            </a:pPr>
            <a:r>
              <a:rPr sz="2100">
                <a:solidFill>
                  <a:srgbClr val="FFFFFF"/>
                </a:solidFill>
                <a:latin typeface="Georgia"/>
                <a:ea typeface="Georgia"/>
                <a:cs typeface="Georgia"/>
              </a:rPr>
              <a:t>Gather the people together, men, and women, and children, and thy stranger that is within thy gates, that they may hear, and that they may learn, and fear the LORD your God, and observe to do all the words of this law: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31:13  |  Deuteronomy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也使他們未曾曉得[這律法]的兒女得以聽見，學習敬畏耶和華－你們的神，在你們過約旦河要得為業之地，存活的日子，常常這樣行。」</a:t>
            </a:r>
          </a:p>
          <a:p xmlns:a="http://schemas.openxmlformats.org/drawingml/2006/main">
            <a:pPr algn="ctr">
              <a:buNone/>
            </a:pPr>
            <a:r>
              <a:rPr sz="2100">
                <a:solidFill>
                  <a:srgbClr val="FFFFFF"/>
                </a:solidFill>
                <a:latin typeface="Georgia"/>
                <a:ea typeface="Georgia"/>
                <a:cs typeface="Georgia"/>
              </a:rPr>
              <a:t>And that their children, which have not known any thing, may hear, and learn to fear the LORD your God, as long as ye live in the land whither ye go over Jordan to possess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31:14  |  Deuteronomy 31:14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耶和華對摩西說：「你的死期臨近了；要召約書亞來，你們二人站在會幕裏，我好囑咐他。」於是摩西和約書亞去站在會幕裏。</a:t>
            </a:r>
          </a:p>
          <a:p xmlns:a="http://schemas.openxmlformats.org/drawingml/2006/main">
            <a:pPr algn="ctr">
              <a:buNone/>
            </a:pPr>
            <a:r>
              <a:rPr sz="1800">
                <a:solidFill>
                  <a:srgbClr val="FFFFFF"/>
                </a:solidFill>
                <a:latin typeface="Georgia"/>
                <a:ea typeface="Georgia"/>
                <a:cs typeface="Georgia"/>
              </a:rPr>
              <a:t>And the LORD said unto Moses, Behold, thy days approach that thou must die: call Joshua, and present yourselves in the tabernacle of the congregation, that I may give him a charge. And Moses and Joshua went, and presented themselves in the tabernacle of the congregation.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31:15  |  Deuteronomy 31:15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耶和華在[會]幕裏雲柱中顯現，雲柱停在[會]幕門以上。</a:t>
            </a:r>
          </a:p>
          <a:p xmlns:a="http://schemas.openxmlformats.org/drawingml/2006/main">
            <a:pPr algn="ctr">
              <a:buNone/>
            </a:pPr>
            <a:r>
              <a:rPr sz="2400">
                <a:solidFill>
                  <a:srgbClr val="FFFFFF"/>
                </a:solidFill>
                <a:latin typeface="Georgia"/>
                <a:ea typeface="Georgia"/>
                <a:cs typeface="Georgia"/>
              </a:rPr>
              <a:t>And the LORD appeared in the tabernacle in a pillar of a cloud: and the pillar of the cloud stood over the door of the tabernacle.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31:16  |  Deuteronomy 31:16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耶和華又對摩西說：「你必和你列祖同睡。這百姓要起來，在他們所要去的地上，在那地的人中，隨從外邦神行邪淫，離棄我，違背我與他們所立的約。</a:t>
            </a:r>
          </a:p>
          <a:p xmlns:a="http://schemas.openxmlformats.org/drawingml/2006/main">
            <a:pPr algn="ctr">
              <a:buNone/>
            </a:pPr>
            <a:r>
              <a:rPr sz="1800">
                <a:solidFill>
                  <a:srgbClr val="FFFFFF"/>
                </a:solidFill>
                <a:latin typeface="Georgia"/>
                <a:ea typeface="Georgia"/>
                <a:cs typeface="Georgia"/>
              </a:rPr>
              <a:t>And the LORD said unto Moses, Behold, thou shalt sleep with thy fathers; and this people will rise up, and go a whoring after the gods of the strangers of the land, whither they go to be among them, and will forsake me, and break my covenant which I have made with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31:17  |  Deuteronomy 31:17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那時，我的怒氣必向他們發作；我也必離棄他們，掩面不顧他們，以致他們被吞滅，並有許多的禍患災難臨到他們。那日他們必說：『這些禍患臨到我們，豈不是因我們的神不在我們中間嗎？』</a:t>
            </a:r>
          </a:p>
          <a:p xmlns:a="http://schemas.openxmlformats.org/drawingml/2006/main">
            <a:pPr algn="ctr">
              <a:buNone/>
            </a:pPr>
            <a:r>
              <a:rPr sz="1800">
                <a:solidFill>
                  <a:srgbClr val="FFFFFF"/>
                </a:solidFill>
                <a:latin typeface="Georgia"/>
                <a:ea typeface="Georgia"/>
                <a:cs typeface="Georgia"/>
              </a:rPr>
              <a:t>Then my anger shall be kindled against them in that day, and I will forsake them, and I will hide my face from them, and they shall be devoured, and many evils and troubles shall befall them; so that they will say in that day, Are not these evils come upon us, because our God is not among us?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31:18  |  Deuteronomy 31:18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那時，因他們偏向別神所行的一切惡，我必定掩面不顧他們。</a:t>
            </a:r>
          </a:p>
          <a:p xmlns:a="http://schemas.openxmlformats.org/drawingml/2006/main">
            <a:pPr algn="ctr">
              <a:buNone/>
            </a:pPr>
            <a:r>
              <a:rPr sz="2400">
                <a:solidFill>
                  <a:srgbClr val="FFFFFF"/>
                </a:solidFill>
                <a:latin typeface="Georgia"/>
                <a:ea typeface="Georgia"/>
                <a:cs typeface="Georgia"/>
              </a:rPr>
              <a:t>And I will surely hide my face in that day for all the evils which they shall have wrought, in that they are turned unto other gods.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31:19  |  Deuteronomy 31:19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現在你要寫一篇歌，教導以色列人，傳給他們，使這歌見證他們的不是；</a:t>
            </a:r>
          </a:p>
          <a:p xmlns:a="http://schemas.openxmlformats.org/drawingml/2006/main">
            <a:pPr algn="ctr">
              <a:buNone/>
            </a:pPr>
            <a:r>
              <a:rPr sz="2100">
                <a:solidFill>
                  <a:srgbClr val="FFFFFF"/>
                </a:solidFill>
                <a:latin typeface="Georgia"/>
                <a:ea typeface="Georgia"/>
                <a:cs typeface="Georgia"/>
              </a:rPr>
              <a:t>Now therefore write ye this song for you, and teach it the children of Israel: put it in their mouths, that this song may be a witness for me against the children of Israel.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31:20  |  Deuteronomy 31:20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因為我將他們領進我向他們列祖起誓應許那流奶與蜜之地，他們在那裏吃得飽足，身體肥胖，就必偏向別神，事奉他們，藐視我，背棄我的約。</a:t>
            </a:r>
          </a:p>
          <a:p xmlns:a="http://schemas.openxmlformats.org/drawingml/2006/main">
            <a:pPr algn="ctr">
              <a:buNone/>
            </a:pPr>
            <a:r>
              <a:rPr sz="1800">
                <a:solidFill>
                  <a:srgbClr val="FFFFFF"/>
                </a:solidFill>
                <a:latin typeface="Georgia"/>
                <a:ea typeface="Georgia"/>
                <a:cs typeface="Georgia"/>
              </a:rPr>
              <a:t>For when I shall have brought them into the land which I sware unto their fathers, that floweth with milk and honey; and they shall have eaten and filled themselves, and waxen fat; then will they turn unto other gods, and serve them, and provoke me, and break my covenant.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31:21  |  Deuteronomy 31:21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那時，有許多禍患災難臨到他們，這歌必在他們面前作見證，他們後裔的口中必念誦不忘。我未領他們到我所起誓應許之地以先，他們所懷的意念我都知道了。」</a:t>
            </a:r>
          </a:p>
          <a:p xmlns:a="http://schemas.openxmlformats.org/drawingml/2006/main">
            <a:pPr algn="ctr">
              <a:buNone/>
            </a:pPr>
            <a:r>
              <a:rPr sz="1800">
                <a:solidFill>
                  <a:srgbClr val="FFFFFF"/>
                </a:solidFill>
                <a:latin typeface="Georgia"/>
                <a:ea typeface="Georgia"/>
                <a:cs typeface="Georgia"/>
              </a:rPr>
              <a:t>And it shall come to pass, when many evils and troubles are befallen them, that this song shall testify against them as a witness; for it shall not be forgotten out of the mouths of their seed: for I know their imagination which they go about, even now, before I have brought them into the land which I sware.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31:22  |  Deuteronomy 31:22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當日摩西就寫了一篇歌，教導以色列人。</a:t>
            </a:r>
          </a:p>
          <a:p xmlns:a="http://schemas.openxmlformats.org/drawingml/2006/main">
            <a:pPr algn="ctr">
              <a:buNone/>
            </a:pPr>
            <a:r>
              <a:rPr sz="2400">
                <a:solidFill>
                  <a:srgbClr val="FFFFFF"/>
                </a:solidFill>
                <a:latin typeface="Georgia"/>
                <a:ea typeface="Georgia"/>
                <a:cs typeface="Georgia"/>
              </a:rPr>
              <a:t>Moses therefore wrote this song the same day, and taught it the children of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31:23  |  Deuteronomy 31:23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耶和華囑咐嫩的兒子約書亞說：「你當剛強壯膽，因為你必領以色列人進我所起誓應許他們的地；我必與你同在。」</a:t>
            </a:r>
          </a:p>
          <a:p xmlns:a="http://schemas.openxmlformats.org/drawingml/2006/main">
            <a:pPr algn="ctr">
              <a:buNone/>
            </a:pPr>
            <a:r>
              <a:rPr sz="2100">
                <a:solidFill>
                  <a:srgbClr val="FFFFFF"/>
                </a:solidFill>
                <a:latin typeface="Georgia"/>
                <a:ea typeface="Georgia"/>
                <a:cs typeface="Georgia"/>
              </a:rPr>
              <a:t>And he gave Joshua the son of Nun a charge, and said, Be strong and of a good courage: for thou shalt bring the children of Israel into the land which I sware unto them: and I will be with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31:24  |  Deuteronomy 31:24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摩西將這律法的話寫在書上，及至寫完了，</a:t>
            </a:r>
          </a:p>
          <a:p xmlns:a="http://schemas.openxmlformats.org/drawingml/2006/main">
            <a:pPr algn="ctr">
              <a:buNone/>
            </a:pPr>
            <a:r>
              <a:rPr sz="2400">
                <a:solidFill>
                  <a:srgbClr val="FFFFFF"/>
                </a:solidFill>
                <a:latin typeface="Georgia"/>
                <a:ea typeface="Georgia"/>
                <a:cs typeface="Georgia"/>
              </a:rPr>
              <a:t>And it came to pass, when Moses had made an end of writing the words of this law in a book, until they were finished,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31:25  |  Deuteronomy 31:25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就吩咐抬耶和華約櫃的利未人說：</a:t>
            </a:r>
          </a:p>
          <a:p xmlns:a="http://schemas.openxmlformats.org/drawingml/2006/main">
            <a:pPr algn="ctr">
              <a:buNone/>
            </a:pPr>
            <a:r>
              <a:rPr sz="2400">
                <a:solidFill>
                  <a:srgbClr val="FFFFFF"/>
                </a:solidFill>
                <a:latin typeface="Georgia"/>
                <a:ea typeface="Georgia"/>
                <a:cs typeface="Georgia"/>
              </a:rPr>
              <a:t>That Moses commanded the Levites, which bare the ark of the covenant of the LORD, saying,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31:26  |  Deuteronomy 31:26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「將這律法書放在耶和華－你們神的約櫃旁，可以在那裏見證以色列人的不是；</a:t>
            </a:r>
          </a:p>
          <a:p xmlns:a="http://schemas.openxmlformats.org/drawingml/2006/main">
            <a:pPr algn="ctr">
              <a:buNone/>
            </a:pPr>
            <a:r>
              <a:rPr sz="2100">
                <a:solidFill>
                  <a:srgbClr val="FFFFFF"/>
                </a:solidFill>
                <a:latin typeface="Georgia"/>
                <a:ea typeface="Georgia"/>
                <a:cs typeface="Georgia"/>
              </a:rPr>
              <a:t>Take this book of the law, and put it in the side of the ark of the covenant of the LORD your God, that it may be there for a witness against thee.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31:27  |  Deuteronomy 31:27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因為我知道你們是悖逆的，是硬着頸項的。我今日還活着與你們同在，你們尚且悖逆耶和華，何況我死後呢？</a:t>
            </a:r>
          </a:p>
          <a:p xmlns:a="http://schemas.openxmlformats.org/drawingml/2006/main">
            <a:pPr algn="ctr">
              <a:buNone/>
            </a:pPr>
            <a:r>
              <a:rPr sz="2100">
                <a:solidFill>
                  <a:srgbClr val="FFFFFF"/>
                </a:solidFill>
                <a:latin typeface="Georgia"/>
                <a:ea typeface="Georgia"/>
                <a:cs typeface="Georgia"/>
              </a:rPr>
              <a:t>For I know thy rebellion, and thy stiff neck: behold, while I am yet alive with you this day, ye have been rebellious against the LORD; and how much more after my death?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31:28  |  Deuteronomy 31:28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你們要將你們支派的眾長老和官長都招聚了來，我好將這些話說與他們聽，並呼天喚地見證他們的不是。</a:t>
            </a:r>
          </a:p>
          <a:p xmlns:a="http://schemas.openxmlformats.org/drawingml/2006/main">
            <a:pPr algn="ctr">
              <a:buNone/>
            </a:pPr>
            <a:r>
              <a:rPr sz="2100">
                <a:solidFill>
                  <a:srgbClr val="FFFFFF"/>
                </a:solidFill>
                <a:latin typeface="Georgia"/>
                <a:ea typeface="Georgia"/>
                <a:cs typeface="Georgia"/>
              </a:rPr>
              <a:t>Gather unto me all the elders of your tribes, and your officers, that I may speak these words in their ears, and call heaven and earth to record against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31:29  |  Deuteronomy 31:29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我知道我死後，你們必全然敗壞，偏離我所吩咐你們的道，行耶和華眼中看為惡的事，以手所做的惹他發怒；日後必有禍患臨到你們。」</a:t>
            </a:r>
          </a:p>
          <a:p xmlns:a="http://schemas.openxmlformats.org/drawingml/2006/main">
            <a:pPr algn="ctr">
              <a:buNone/>
            </a:pPr>
            <a:r>
              <a:rPr sz="1800">
                <a:solidFill>
                  <a:srgbClr val="FFFFFF"/>
                </a:solidFill>
                <a:latin typeface="Georgia"/>
                <a:ea typeface="Georgia"/>
                <a:cs typeface="Georgia"/>
              </a:rPr>
              <a:t>For I know that after my death ye will utterly corrupt yourselves, and turn aside from the way which I have commanded you; and evil will befall you in the latter days; because ye will do evil in the sight of the LORD, to provoke him to anger through the work of your hands.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31:30  |  Deuteronomy 31:30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摩西將這一篇歌的話都說與以色列全會眾聽。</a:t>
            </a:r>
          </a:p>
          <a:p xmlns:a="http://schemas.openxmlformats.org/drawingml/2006/main">
            <a:pPr algn="ctr">
              <a:buNone/>
            </a:pPr>
            <a:r>
              <a:rPr sz="2400">
                <a:solidFill>
                  <a:srgbClr val="FFFFFF"/>
                </a:solidFill>
                <a:latin typeface="Georgia"/>
                <a:ea typeface="Georgia"/>
                <a:cs typeface="Georgia"/>
              </a:rPr>
              <a:t>And Moses spake in the ears of all the congregation of Israel the words of this song, until they were ended.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2026-08-30T07:20:25.1970000Z</dcterms:created>
  <dcterms:modified xsi:type="dcterms:W3CDTF">2026-08-30T07:20:25.1970000Z</dcterms:modified>
</coreProperties>
</file>