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e32046918e4fb6" /><Relationship Type="http://schemas.openxmlformats.org/officeDocument/2006/relationships/extended-properties" Target="/docProps/app.xml" Id="R5babe1e794aa4916" /><Relationship Type="http://schemas.openxmlformats.org/officeDocument/2006/relationships/officeDocument" Target="/ppt/presentation.xml" Id="R8ed4b037c28046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848befdada4644"/>
  </p:sldMasterIdLst>
  <p:notesMasterIdLst>
    <p:notesMasterId xmlns:r="http://schemas.openxmlformats.org/officeDocument/2006/relationships" r:id="Rf0a1e85db1e34d96"/>
  </p:notesMasterIdLst>
  <p:sldIdLst>
    <p:sldId xmlns:r="http://schemas.openxmlformats.org/officeDocument/2006/relationships" id="256" r:id="R6564d63f2ab54f3c"/>
    <p:sldId xmlns:r="http://schemas.openxmlformats.org/officeDocument/2006/relationships" id="257" r:id="Ra3d232eebcd84608"/>
    <p:sldId xmlns:r="http://schemas.openxmlformats.org/officeDocument/2006/relationships" id="258" r:id="Ra4a24bfddd2c4615"/>
    <p:sldId xmlns:r="http://schemas.openxmlformats.org/officeDocument/2006/relationships" id="259" r:id="Rdfa26a35641942e3"/>
    <p:sldId xmlns:r="http://schemas.openxmlformats.org/officeDocument/2006/relationships" id="260" r:id="Rd8dc3f49c89c41fa"/>
    <p:sldId xmlns:r="http://schemas.openxmlformats.org/officeDocument/2006/relationships" id="261" r:id="Rf9e518adb3594685"/>
    <p:sldId xmlns:r="http://schemas.openxmlformats.org/officeDocument/2006/relationships" id="262" r:id="R0a09c58ead864537"/>
    <p:sldId xmlns:r="http://schemas.openxmlformats.org/officeDocument/2006/relationships" id="263" r:id="Rfd34f66f0b9c4507"/>
    <p:sldId xmlns:r="http://schemas.openxmlformats.org/officeDocument/2006/relationships" id="264" r:id="Re2561cc17ab14e7c"/>
    <p:sldId xmlns:r="http://schemas.openxmlformats.org/officeDocument/2006/relationships" id="265" r:id="R1064835f7d474d13"/>
    <p:sldId xmlns:r="http://schemas.openxmlformats.org/officeDocument/2006/relationships" id="266" r:id="R5a2f6761a82a4fd1"/>
    <p:sldId xmlns:r="http://schemas.openxmlformats.org/officeDocument/2006/relationships" id="267" r:id="Rc3babab055244137"/>
    <p:sldId xmlns:r="http://schemas.openxmlformats.org/officeDocument/2006/relationships" id="268" r:id="R208cf26a700b4aea"/>
    <p:sldId xmlns:r="http://schemas.openxmlformats.org/officeDocument/2006/relationships" id="269" r:id="R10ad814baad44254"/>
    <p:sldId xmlns:r="http://schemas.openxmlformats.org/officeDocument/2006/relationships" id="270" r:id="R36f66d04a0c44932"/>
    <p:sldId xmlns:r="http://schemas.openxmlformats.org/officeDocument/2006/relationships" id="271" r:id="R0f03ecb18ab4463b"/>
    <p:sldId xmlns:r="http://schemas.openxmlformats.org/officeDocument/2006/relationships" id="272" r:id="R2f9d14adf5194726"/>
    <p:sldId xmlns:r="http://schemas.openxmlformats.org/officeDocument/2006/relationships" id="273" r:id="R7294ba978b514583"/>
    <p:sldId xmlns:r="http://schemas.openxmlformats.org/officeDocument/2006/relationships" id="274" r:id="Rb97f4454d2ed415c"/>
    <p:sldId xmlns:r="http://schemas.openxmlformats.org/officeDocument/2006/relationships" id="275" r:id="R429493309e5b4e0a"/>
    <p:sldId xmlns:r="http://schemas.openxmlformats.org/officeDocument/2006/relationships" id="276" r:id="Re0db397b4f0b4585"/>
    <p:sldId xmlns:r="http://schemas.openxmlformats.org/officeDocument/2006/relationships" id="277" r:id="R434bc29cc6124555"/>
    <p:sldId xmlns:r="http://schemas.openxmlformats.org/officeDocument/2006/relationships" id="278" r:id="R2b714084fe6c4621"/>
    <p:sldId xmlns:r="http://schemas.openxmlformats.org/officeDocument/2006/relationships" id="279" r:id="R62b971cfbcec4b56"/>
    <p:sldId xmlns:r="http://schemas.openxmlformats.org/officeDocument/2006/relationships" id="280" r:id="Rde1edbe80ed84ba7"/>
    <p:sldId xmlns:r="http://schemas.openxmlformats.org/officeDocument/2006/relationships" id="281" r:id="R1fd14b8a52164a59"/>
    <p:sldId xmlns:r="http://schemas.openxmlformats.org/officeDocument/2006/relationships" id="282" r:id="Re4bc766de13b4f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d250de7bac42e7" /><Relationship Type="http://schemas.openxmlformats.org/officeDocument/2006/relationships/slideMaster" Target="/ppt/slideMasters/slideMaster1.xml" Id="Rd1848befdada4644" /><Relationship Type="http://schemas.openxmlformats.org/officeDocument/2006/relationships/notesMaster" Target="/ppt/notesMasters/notesMaster1.xml" Id="Rf0a1e85db1e34d96" /><Relationship Type="http://schemas.openxmlformats.org/officeDocument/2006/relationships/presProps" Target="/ppt/presProps.xml" Id="R68b37466c1534153" /><Relationship Type="http://schemas.openxmlformats.org/officeDocument/2006/relationships/tableStyles" Target="/ppt/tableStyles.xml" Id="R25d084cb985247b9" /><Relationship Type="http://schemas.openxmlformats.org/officeDocument/2006/relationships/slide" Target="/ppt/slides/slide1.xml" Id="R6564d63f2ab54f3c" /><Relationship Type="http://schemas.openxmlformats.org/officeDocument/2006/relationships/slide" Target="/ppt/slides/slide2.xml" Id="Ra3d232eebcd84608" /><Relationship Type="http://schemas.openxmlformats.org/officeDocument/2006/relationships/slide" Target="/ppt/slides/slide3.xml" Id="Ra4a24bfddd2c4615" /><Relationship Type="http://schemas.openxmlformats.org/officeDocument/2006/relationships/slide" Target="/ppt/slides/slide4.xml" Id="Rdfa26a35641942e3" /><Relationship Type="http://schemas.openxmlformats.org/officeDocument/2006/relationships/slide" Target="/ppt/slides/slide5.xml" Id="Rd8dc3f49c89c41fa" /><Relationship Type="http://schemas.openxmlformats.org/officeDocument/2006/relationships/slide" Target="/ppt/slides/slide6.xml" Id="Rf9e518adb3594685" /><Relationship Type="http://schemas.openxmlformats.org/officeDocument/2006/relationships/slide" Target="/ppt/slides/slide7.xml" Id="R0a09c58ead864537" /><Relationship Type="http://schemas.openxmlformats.org/officeDocument/2006/relationships/slide" Target="/ppt/slides/slide8.xml" Id="Rfd34f66f0b9c4507" /><Relationship Type="http://schemas.openxmlformats.org/officeDocument/2006/relationships/slide" Target="/ppt/slides/slide9.xml" Id="Re2561cc17ab14e7c" /><Relationship Type="http://schemas.openxmlformats.org/officeDocument/2006/relationships/slide" Target="/ppt/slides/slide10.xml" Id="R1064835f7d474d13" /><Relationship Type="http://schemas.openxmlformats.org/officeDocument/2006/relationships/slide" Target="/ppt/slides/slide11.xml" Id="R5a2f6761a82a4fd1" /><Relationship Type="http://schemas.openxmlformats.org/officeDocument/2006/relationships/slide" Target="/ppt/slides/slide12.xml" Id="Rc3babab055244137" /><Relationship Type="http://schemas.openxmlformats.org/officeDocument/2006/relationships/slide" Target="/ppt/slides/slide13.xml" Id="R208cf26a700b4aea" /><Relationship Type="http://schemas.openxmlformats.org/officeDocument/2006/relationships/slide" Target="/ppt/slides/slide14.xml" Id="R10ad814baad44254" /><Relationship Type="http://schemas.openxmlformats.org/officeDocument/2006/relationships/slide" Target="/ppt/slides/slide15.xml" Id="R36f66d04a0c44932" /><Relationship Type="http://schemas.openxmlformats.org/officeDocument/2006/relationships/slide" Target="/ppt/slides/slide16.xml" Id="R0f03ecb18ab4463b" /><Relationship Type="http://schemas.openxmlformats.org/officeDocument/2006/relationships/slide" Target="/ppt/slides/slide17.xml" Id="R2f9d14adf5194726" /><Relationship Type="http://schemas.openxmlformats.org/officeDocument/2006/relationships/slide" Target="/ppt/slides/slide18.xml" Id="R7294ba978b514583" /><Relationship Type="http://schemas.openxmlformats.org/officeDocument/2006/relationships/slide" Target="/ppt/slides/slide19.xml" Id="Rb97f4454d2ed415c" /><Relationship Type="http://schemas.openxmlformats.org/officeDocument/2006/relationships/slide" Target="/ppt/slides/slide20.xml" Id="R429493309e5b4e0a" /><Relationship Type="http://schemas.openxmlformats.org/officeDocument/2006/relationships/slide" Target="/ppt/slides/slide21.xml" Id="Re0db397b4f0b4585" /><Relationship Type="http://schemas.openxmlformats.org/officeDocument/2006/relationships/slide" Target="/ppt/slides/slide22.xml" Id="R434bc29cc6124555" /><Relationship Type="http://schemas.openxmlformats.org/officeDocument/2006/relationships/slide" Target="/ppt/slides/slide23.xml" Id="R2b714084fe6c4621" /><Relationship Type="http://schemas.openxmlformats.org/officeDocument/2006/relationships/slide" Target="/ppt/slides/slide24.xml" Id="R62b971cfbcec4b56" /><Relationship Type="http://schemas.openxmlformats.org/officeDocument/2006/relationships/slide" Target="/ppt/slides/slide25.xml" Id="Rde1edbe80ed84ba7" /><Relationship Type="http://schemas.openxmlformats.org/officeDocument/2006/relationships/slide" Target="/ppt/slides/slide26.xml" Id="R1fd14b8a52164a59" /><Relationship Type="http://schemas.openxmlformats.org/officeDocument/2006/relationships/slide" Target="/ppt/slides/slide27.xml" Id="Re4bc766de13b4f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bde63174144f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5a512b5b964ad8" /><Relationship Type="http://schemas.openxmlformats.org/officeDocument/2006/relationships/notesMaster" Target="/ppt/notesMasters/notesMaster1.xml" Id="Rb184bd0f004e48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c3fa2dc71f436e" /><Relationship Type="http://schemas.openxmlformats.org/officeDocument/2006/relationships/notesMaster" Target="/ppt/notesMasters/notesMaster1.xml" Id="R01f1d9d900714e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148b92226d4584" /><Relationship Type="http://schemas.openxmlformats.org/officeDocument/2006/relationships/notesMaster" Target="/ppt/notesMasters/notesMaster1.xml" Id="Rf7b4b41d2f0343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04df368ddc4223" /><Relationship Type="http://schemas.openxmlformats.org/officeDocument/2006/relationships/notesMaster" Target="/ppt/notesMasters/notesMaster1.xml" Id="R731664a3687e4a2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dcc71c74734de3" /><Relationship Type="http://schemas.openxmlformats.org/officeDocument/2006/relationships/notesMaster" Target="/ppt/notesMasters/notesMaster1.xml" Id="Rdcfc93cff80746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b1348db93d4b9e" /><Relationship Type="http://schemas.openxmlformats.org/officeDocument/2006/relationships/notesMaster" Target="/ppt/notesMasters/notesMaster1.xml" Id="Re77a691faf1144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2990bc63c1451c" /><Relationship Type="http://schemas.openxmlformats.org/officeDocument/2006/relationships/notesMaster" Target="/ppt/notesMasters/notesMaster1.xml" Id="Rfe33ccd6b24c49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a54f27fef64778" /><Relationship Type="http://schemas.openxmlformats.org/officeDocument/2006/relationships/notesMaster" Target="/ppt/notesMasters/notesMaster1.xml" Id="Rf90143d0d3b64c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1e01fa0fd624974" /><Relationship Type="http://schemas.openxmlformats.org/officeDocument/2006/relationships/notesMaster" Target="/ppt/notesMasters/notesMaster1.xml" Id="Rcb88a58a66b84f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101d161f124d2f" /><Relationship Type="http://schemas.openxmlformats.org/officeDocument/2006/relationships/notesMaster" Target="/ppt/notesMasters/notesMaster1.xml" Id="R62f216f80e19401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f64d2d03cb4bf7" /><Relationship Type="http://schemas.openxmlformats.org/officeDocument/2006/relationships/notesMaster" Target="/ppt/notesMasters/notesMaster1.xml" Id="R37f41e3f7e384a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8d336080cf4796" /><Relationship Type="http://schemas.openxmlformats.org/officeDocument/2006/relationships/notesMaster" Target="/ppt/notesMasters/notesMaster1.xml" Id="R0c76414005114c3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36071e8f31b423b" /><Relationship Type="http://schemas.openxmlformats.org/officeDocument/2006/relationships/notesMaster" Target="/ppt/notesMasters/notesMaster1.xml" Id="Rd1951766f0f1411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a10fae4b9124737" /><Relationship Type="http://schemas.openxmlformats.org/officeDocument/2006/relationships/notesMaster" Target="/ppt/notesMasters/notesMaster1.xml" Id="Rf2710cda98a74a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d81e42a1cee48fd" /><Relationship Type="http://schemas.openxmlformats.org/officeDocument/2006/relationships/notesMaster" Target="/ppt/notesMasters/notesMaster1.xml" Id="Rcc892b07df994e2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c3e51ac718b49fb" /><Relationship Type="http://schemas.openxmlformats.org/officeDocument/2006/relationships/notesMaster" Target="/ppt/notesMasters/notesMaster1.xml" Id="Ra3d3d486c0824f3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01dfa6304d44f83" /><Relationship Type="http://schemas.openxmlformats.org/officeDocument/2006/relationships/notesMaster" Target="/ppt/notesMasters/notesMaster1.xml" Id="Re615e93f02294b9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424224215f34d06" /><Relationship Type="http://schemas.openxmlformats.org/officeDocument/2006/relationships/notesMaster" Target="/ppt/notesMasters/notesMaster1.xml" Id="Rdbf185d3002b46b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8d007615ba1444a" /><Relationship Type="http://schemas.openxmlformats.org/officeDocument/2006/relationships/notesMaster" Target="/ppt/notesMasters/notesMaster1.xml" Id="R1cbc2735e3f14f1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a4788c7ce014f9d" /><Relationship Type="http://schemas.openxmlformats.org/officeDocument/2006/relationships/notesMaster" Target="/ppt/notesMasters/notesMaster1.xml" Id="Re05309aba08041b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59b060648ec4134" /><Relationship Type="http://schemas.openxmlformats.org/officeDocument/2006/relationships/notesMaster" Target="/ppt/notesMasters/notesMaster1.xml" Id="R36238716dbbd4b4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ab50a6ce1dc4ede" /><Relationship Type="http://schemas.openxmlformats.org/officeDocument/2006/relationships/notesMaster" Target="/ppt/notesMasters/notesMaster1.xml" Id="Ra75dbfd33dbc45d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314f0cbc36447ab" /><Relationship Type="http://schemas.openxmlformats.org/officeDocument/2006/relationships/notesMaster" Target="/ppt/notesMasters/notesMaster1.xml" Id="R896fc04d6f414ce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eb77032ae514b42" /><Relationship Type="http://schemas.openxmlformats.org/officeDocument/2006/relationships/notesMaster" Target="/ppt/notesMasters/notesMaster1.xml" Id="R75820cc3f07f48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1336a3e965d4348" /><Relationship Type="http://schemas.openxmlformats.org/officeDocument/2006/relationships/notesMaster" Target="/ppt/notesMasters/notesMaster1.xml" Id="Rafc0f32e5ec0478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ded6bb5e68a4b99" /><Relationship Type="http://schemas.openxmlformats.org/officeDocument/2006/relationships/notesMaster" Target="/ppt/notesMasters/notesMaster1.xml" Id="Re800291042f34d5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8fa2099ebee42d8" /><Relationship Type="http://schemas.openxmlformats.org/officeDocument/2006/relationships/notesMaster" Target="/ppt/notesMasters/notesMaster1.xml" Id="Rbd762a06fcde46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4a67ad734342df" /><Relationship Type="http://schemas.openxmlformats.org/officeDocument/2006/relationships/image" Target="/ppt/media/image.png" Id="R361464faef764518" /><Relationship Type="http://schemas.openxmlformats.org/officeDocument/2006/relationships/image" Target="/ppt/media/image2.png" Id="R0e3dd2bdcf444926" /><Relationship Type="http://schemas.openxmlformats.org/officeDocument/2006/relationships/image" Target="/ppt/media/image.jpeg" Id="Re0793b4238f64bc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0d623468d741b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61464faef76451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e3dd2bdcf44492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793b4238f64bc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167ee8d3134345" /><Relationship Type="http://schemas.openxmlformats.org/officeDocument/2006/relationships/slideLayout" Target="/ppt/slideLayouts/slideLayout1.xml" Id="R9b108150ef7b48d7" /><Relationship Type="http://schemas.openxmlformats.org/officeDocument/2006/relationships/slideLayout" Target="/ppt/slideLayouts/slideLayout2.xml" Id="R9a59f2812ab0403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108150ef7b48d7"/>
    <p:sldLayoutId xmlns:r="http://schemas.openxmlformats.org/officeDocument/2006/relationships" id="2147483650" r:id="R9a59f2812ab0403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e60b44b2c84bdd" /><Relationship Type="http://schemas.openxmlformats.org/officeDocument/2006/relationships/notesSlide" Target="/ppt/notesSlides/notesSlide1.xml" Id="R3d915b31605440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a1cad7637b4fa8" /><Relationship Type="http://schemas.openxmlformats.org/officeDocument/2006/relationships/notesSlide" Target="/ppt/notesSlides/notesSlide2.xml" Id="Rb2d06f4e61b74d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38f4bcd6c24671" /><Relationship Type="http://schemas.openxmlformats.org/officeDocument/2006/relationships/notesSlide" Target="/ppt/notesSlides/notesSlide3.xml" Id="R52a2dd0e5ed748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1d7fe698e346c8" /><Relationship Type="http://schemas.openxmlformats.org/officeDocument/2006/relationships/notesSlide" Target="/ppt/notesSlides/notesSlide4.xml" Id="R7caab8ea286f42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db817aa45d4261" /><Relationship Type="http://schemas.openxmlformats.org/officeDocument/2006/relationships/notesSlide" Target="/ppt/notesSlides/notesSlide5.xml" Id="Raeee2b15f0ae4e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dbc77f1a8e4345" /><Relationship Type="http://schemas.openxmlformats.org/officeDocument/2006/relationships/notesSlide" Target="/ppt/notesSlides/notesSlide6.xml" Id="Rfbd873d91e7d43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7002086b2e4409" /><Relationship Type="http://schemas.openxmlformats.org/officeDocument/2006/relationships/notesSlide" Target="/ppt/notesSlides/notesSlide7.xml" Id="Rdb49b0d3fc4943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52e73f6b744904" /><Relationship Type="http://schemas.openxmlformats.org/officeDocument/2006/relationships/notesSlide" Target="/ppt/notesSlides/notesSlide8.xml" Id="R4718b09a328d45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2b8f9b62c5493b" /><Relationship Type="http://schemas.openxmlformats.org/officeDocument/2006/relationships/notesSlide" Target="/ppt/notesSlides/notesSlide9.xml" Id="R1055205746b94c3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8fdcf74e334994" /><Relationship Type="http://schemas.openxmlformats.org/officeDocument/2006/relationships/notesSlide" Target="/ppt/notesSlides/notesSlide10.xml" Id="Rb8a7634f9978480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00056b0b2a4321" /><Relationship Type="http://schemas.openxmlformats.org/officeDocument/2006/relationships/notesSlide" Target="/ppt/notesSlides/notesSlide11.xml" Id="Rf7eae58ddff249b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4767f0421741d6" /><Relationship Type="http://schemas.openxmlformats.org/officeDocument/2006/relationships/notesSlide" Target="/ppt/notesSlides/notesSlide12.xml" Id="R7cdfef8ae870464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d6beb1d3894237" /><Relationship Type="http://schemas.openxmlformats.org/officeDocument/2006/relationships/notesSlide" Target="/ppt/notesSlides/notesSlide13.xml" Id="R73b63aba462d4ec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83075a6faa4457" /><Relationship Type="http://schemas.openxmlformats.org/officeDocument/2006/relationships/notesSlide" Target="/ppt/notesSlides/notesSlide14.xml" Id="R7739bfa099294d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3b9dc534b94396" /><Relationship Type="http://schemas.openxmlformats.org/officeDocument/2006/relationships/notesSlide" Target="/ppt/notesSlides/notesSlide15.xml" Id="R789216088fa945e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733a69a9134a8d" /><Relationship Type="http://schemas.openxmlformats.org/officeDocument/2006/relationships/notesSlide" Target="/ppt/notesSlides/notesSlide16.xml" Id="Rd117535b24b54cf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3ea2049d674b16" /><Relationship Type="http://schemas.openxmlformats.org/officeDocument/2006/relationships/notesSlide" Target="/ppt/notesSlides/notesSlide17.xml" Id="R3ffdd2f38f8c4ab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a64db3ddde45dd" /><Relationship Type="http://schemas.openxmlformats.org/officeDocument/2006/relationships/notesSlide" Target="/ppt/notesSlides/notesSlide18.xml" Id="R7f212dac422640b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796363972a4288" /><Relationship Type="http://schemas.openxmlformats.org/officeDocument/2006/relationships/notesSlide" Target="/ppt/notesSlides/notesSlide19.xml" Id="Re27b91d46e974ac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2f54779e854477" /><Relationship Type="http://schemas.openxmlformats.org/officeDocument/2006/relationships/notesSlide" Target="/ppt/notesSlides/notesSlide20.xml" Id="R83244fab9245478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329fc0dc5f4b94" /><Relationship Type="http://schemas.openxmlformats.org/officeDocument/2006/relationships/notesSlide" Target="/ppt/notesSlides/notesSlide21.xml" Id="Rfe9f5fecb9524a7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1e39b1c3014509" /><Relationship Type="http://schemas.openxmlformats.org/officeDocument/2006/relationships/notesSlide" Target="/ppt/notesSlides/notesSlide22.xml" Id="R479d14bcf2004be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52693f831b4d29" /><Relationship Type="http://schemas.openxmlformats.org/officeDocument/2006/relationships/notesSlide" Target="/ppt/notesSlides/notesSlide23.xml" Id="Rb1368a196a5744d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b7404c838444c9" /><Relationship Type="http://schemas.openxmlformats.org/officeDocument/2006/relationships/notesSlide" Target="/ppt/notesSlides/notesSlide24.xml" Id="Rd6d8a75914894f7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5d05b25fa047ea" /><Relationship Type="http://schemas.openxmlformats.org/officeDocument/2006/relationships/notesSlide" Target="/ppt/notesSlides/notesSlide25.xml" Id="R4872f2d3ef104a6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3547691f8d444e" /><Relationship Type="http://schemas.openxmlformats.org/officeDocument/2006/relationships/notesSlide" Target="/ppt/notesSlides/notesSlide26.xml" Id="Rbc08300cd35d44a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1be82fa4834391" /><Relationship Type="http://schemas.openxmlformats.org/officeDocument/2006/relationships/notesSlide" Target="/ppt/notesSlides/notesSlide27.xml" Id="Ra23e3c1b56524d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  |  Psalms 136:1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你們要稱謝耶和華，因他本為善； 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unto the LORD; for he is good: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  |  Psalms 136:2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你們要稱謝萬神之神，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unto the God of gods: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136:3  |  Psalms 136:3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你們要稱謝萬主之主，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to the Lord of lords: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136:4  |  Psalms 136:4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[稱謝]那獨行大奇事的，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who alone doeth great wonders: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136:5  |  Psalms 136:5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[稱謝]那用智慧造天的，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that by wisdom made the heavens: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136:6  |  Psalms 136:6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[稱謝]那鋪地在水以上的，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that stretched out the earth above the waters: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136:7  |  Psalms 136:7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[稱謝]那造成大光的，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that made great lights: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136:8  |  Psalms 136:8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他造日頭管白晝，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sun to rule by day: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136:9  |  Psalms 136:9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他造月亮星宿管黑夜，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moon and stars to rule by night: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136:10  |  Psalms 136:10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[稱謝]那擊殺埃及人之長子的，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that smote Egypt in their firstborn: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136:11  |  Psalms 136:11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他領以色列人從他們中間出來，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brought out Israel from among them: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136:12  |  Psalms 136:12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他施展大能的手和伸出來的膀臂， 因他的慈愛永遠長存。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a strong hand, and with a stretched out arm: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136:13  |  Psalms 136:13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[稱謝]那分裂紅海的，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which divided the Red sea into parts: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136:14  |  Psalms 136:14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他領以色列從其中經過， 因他的慈愛永遠長存；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made Israel to pass through the midst of it: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136:15  |  Psalms 136:15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卻把法老和他的軍兵推翻在紅海裏， 因他的慈愛永遠長存。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overthrew Pharaoh and his host in the Red sea: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136:16  |  Psalms 136:16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[稱謝]那引導自己的民行走曠野的，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which led his people through the wilderness: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136:17  |  Psalms 136:17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[稱謝]那擊殺大君王的，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which smote great kings: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136:18  |  Psalms 136:18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他殺戮有名的君王， 因他的慈愛永遠長存；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slew famous kings: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136:19  |  Psalms 136:19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就是殺戮亞摩利王西宏， 因他的慈愛永遠長存；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Sihon king of the Amorites: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136:20  |  Psalms 136:20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又殺巴珊王噩，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Og the king of Bashan: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136:21  |  Psalms 136:21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他將他們的地賜他的百姓為業， 因他的慈愛永遠長存；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gave their land for an heritage: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136:22  |  Psalms 136:22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就是賜他的僕人以色列為業，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an heritage unto Israel his servant: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136:23  |  Psalms 136:23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他顧念我們在卑微的地步，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remembered us in our low estate: for his mercy endureth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136:24  |  Psalms 136:24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他救拔我們脫離敵人，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hath redeemed us from our enemies: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136:25  |  Psalms 136:25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他賜糧食給凡有血氣的，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giveth food to all flesh: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136:26  |  Psalms 136:26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你們要稱謝天上的神， 因他的慈愛永遠長存。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unto the God of heaven: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2026-08-30T04:30:40.3870000Z</dcterms:created>
  <dcterms:modified xsi:type="dcterms:W3CDTF">2026-08-30T04:30:40.3870000Z</dcterms:modified>
</coreProperties>
</file>