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8a38e7b20d4298" /><Relationship Type="http://schemas.openxmlformats.org/officeDocument/2006/relationships/extended-properties" Target="/docProps/app.xml" Id="R28204d2c729a4856" /><Relationship Type="http://schemas.openxmlformats.org/officeDocument/2006/relationships/officeDocument" Target="/ppt/presentation.xml" Id="R87278197a369457f" /></Relationships>
</file>

<file path=ppt/presentation.xml><?xml version="1.0" encoding="utf-8"?>
<p:presentation xmlns:p="http://schemas.openxmlformats.org/presentationml/2006/main">
  <p:sldMasterIdLst>
    <p:sldMasterId xmlns:r="http://schemas.openxmlformats.org/officeDocument/2006/relationships" id="2147483648" r:id="R4f7614204c554505"/>
  </p:sldMasterIdLst>
  <p:notesMasterIdLst>
    <p:notesMasterId xmlns:r="http://schemas.openxmlformats.org/officeDocument/2006/relationships" r:id="Rbf19ffe76316447f"/>
  </p:notesMasterIdLst>
  <p:sldIdLst>
    <p:sldId xmlns:r="http://schemas.openxmlformats.org/officeDocument/2006/relationships" id="256" r:id="R85d44b276a7c4886"/>
    <p:sldId xmlns:r="http://schemas.openxmlformats.org/officeDocument/2006/relationships" id="257" r:id="Rf8d7b6f32bfe4ff4"/>
    <p:sldId xmlns:r="http://schemas.openxmlformats.org/officeDocument/2006/relationships" id="258" r:id="R0da62fef560846da"/>
    <p:sldId xmlns:r="http://schemas.openxmlformats.org/officeDocument/2006/relationships" id="259" r:id="Rba2dc76e088d492c"/>
    <p:sldId xmlns:r="http://schemas.openxmlformats.org/officeDocument/2006/relationships" id="260" r:id="R048027c2a8d44e12"/>
    <p:sldId xmlns:r="http://schemas.openxmlformats.org/officeDocument/2006/relationships" id="261" r:id="Rfe8e50ab688d4ac1"/>
    <p:sldId xmlns:r="http://schemas.openxmlformats.org/officeDocument/2006/relationships" id="262" r:id="R5a72b51ea081490a"/>
    <p:sldId xmlns:r="http://schemas.openxmlformats.org/officeDocument/2006/relationships" id="263" r:id="Rf9ce7992e67c48ba"/>
    <p:sldId xmlns:r="http://schemas.openxmlformats.org/officeDocument/2006/relationships" id="264" r:id="R66936b6f81814761"/>
    <p:sldId xmlns:r="http://schemas.openxmlformats.org/officeDocument/2006/relationships" id="265" r:id="Rd132b420785942db"/>
    <p:sldId xmlns:r="http://schemas.openxmlformats.org/officeDocument/2006/relationships" id="266" r:id="Rab0574081b334e38"/>
    <p:sldId xmlns:r="http://schemas.openxmlformats.org/officeDocument/2006/relationships" id="267" r:id="R11a24897d58e4e7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7a2ecd913e04c77" /><Relationship Type="http://schemas.openxmlformats.org/officeDocument/2006/relationships/slideMaster" Target="/ppt/slideMasters/slideMaster1.xml" Id="R4f7614204c554505" /><Relationship Type="http://schemas.openxmlformats.org/officeDocument/2006/relationships/notesMaster" Target="/ppt/notesMasters/notesMaster1.xml" Id="Rbf19ffe76316447f" /><Relationship Type="http://schemas.openxmlformats.org/officeDocument/2006/relationships/presProps" Target="/ppt/presProps.xml" Id="R248b2cd53fdd4f9f" /><Relationship Type="http://schemas.openxmlformats.org/officeDocument/2006/relationships/tableStyles" Target="/ppt/tableStyles.xml" Id="R27a10177475e4b92" /><Relationship Type="http://schemas.openxmlformats.org/officeDocument/2006/relationships/slide" Target="/ppt/slides/slide1.xml" Id="R85d44b276a7c4886" /><Relationship Type="http://schemas.openxmlformats.org/officeDocument/2006/relationships/slide" Target="/ppt/slides/slide2.xml" Id="Rf8d7b6f32bfe4ff4" /><Relationship Type="http://schemas.openxmlformats.org/officeDocument/2006/relationships/slide" Target="/ppt/slides/slide3.xml" Id="R0da62fef560846da" /><Relationship Type="http://schemas.openxmlformats.org/officeDocument/2006/relationships/slide" Target="/ppt/slides/slide4.xml" Id="Rba2dc76e088d492c" /><Relationship Type="http://schemas.openxmlformats.org/officeDocument/2006/relationships/slide" Target="/ppt/slides/slide5.xml" Id="R048027c2a8d44e12" /><Relationship Type="http://schemas.openxmlformats.org/officeDocument/2006/relationships/slide" Target="/ppt/slides/slide6.xml" Id="Rfe8e50ab688d4ac1" /><Relationship Type="http://schemas.openxmlformats.org/officeDocument/2006/relationships/slide" Target="/ppt/slides/slide7.xml" Id="R5a72b51ea081490a" /><Relationship Type="http://schemas.openxmlformats.org/officeDocument/2006/relationships/slide" Target="/ppt/slides/slide8.xml" Id="Rf9ce7992e67c48ba" /><Relationship Type="http://schemas.openxmlformats.org/officeDocument/2006/relationships/slide" Target="/ppt/slides/slide9.xml" Id="R66936b6f81814761" /><Relationship Type="http://schemas.openxmlformats.org/officeDocument/2006/relationships/slide" Target="/ppt/slides/slide10.xml" Id="Rd132b420785942db" /><Relationship Type="http://schemas.openxmlformats.org/officeDocument/2006/relationships/slide" Target="/ppt/slides/slide11.xml" Id="Rab0574081b334e38" /><Relationship Type="http://schemas.openxmlformats.org/officeDocument/2006/relationships/slide" Target="/ppt/slides/slide12.xml" Id="R11a24897d58e4e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8fd4cb5a7b4a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f37ad317578491c" /><Relationship Type="http://schemas.openxmlformats.org/officeDocument/2006/relationships/notesMaster" Target="/ppt/notesMasters/notesMaster1.xml" Id="R4f62d5d916b54ca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0bc861f9519433e" /><Relationship Type="http://schemas.openxmlformats.org/officeDocument/2006/relationships/notesMaster" Target="/ppt/notesMasters/notesMaster1.xml" Id="R9c695450cb3f41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193fa4d4174943" /><Relationship Type="http://schemas.openxmlformats.org/officeDocument/2006/relationships/notesMaster" Target="/ppt/notesMasters/notesMaster1.xml" Id="R5634ef37946946e0"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333154c6604bf1" /><Relationship Type="http://schemas.openxmlformats.org/officeDocument/2006/relationships/notesMaster" Target="/ppt/notesMasters/notesMaster1.xml" Id="Rc6e8019ff3784e4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1326a650244dc4" /><Relationship Type="http://schemas.openxmlformats.org/officeDocument/2006/relationships/notesMaster" Target="/ppt/notesMasters/notesMaster1.xml" Id="R53b4e7b098d74b4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3be5acbe1741ed" /><Relationship Type="http://schemas.openxmlformats.org/officeDocument/2006/relationships/notesMaster" Target="/ppt/notesMasters/notesMaster1.xml" Id="Rf041231a84be4d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dc998979ef4e6a" /><Relationship Type="http://schemas.openxmlformats.org/officeDocument/2006/relationships/notesMaster" Target="/ppt/notesMasters/notesMaster1.xml" Id="Rcc4d00f453b04c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16020aab954b61" /><Relationship Type="http://schemas.openxmlformats.org/officeDocument/2006/relationships/notesMaster" Target="/ppt/notesMasters/notesMaster1.xml" Id="Ra182dcc2bd4949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08bf75d235048ea" /><Relationship Type="http://schemas.openxmlformats.org/officeDocument/2006/relationships/notesMaster" Target="/ppt/notesMasters/notesMaster1.xml" Id="R6c9ac3ccadbf434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f0ce440ec2b475b" /><Relationship Type="http://schemas.openxmlformats.org/officeDocument/2006/relationships/notesMaster" Target="/ppt/notesMasters/notesMaster1.xml" Id="Ref5e1660e5df453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21a91d4c21a41d7" /><Relationship Type="http://schemas.openxmlformats.org/officeDocument/2006/relationships/notesMaster" Target="/ppt/notesMasters/notesMaster1.xml" Id="R6b1f59a71000415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a66f4be486b4095" /><Relationship Type="http://schemas.openxmlformats.org/officeDocument/2006/relationships/notesMaster" Target="/ppt/notesMasters/notesMaster1.xml" Id="R7a717233f3e841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5d67b259bc44a4" /><Relationship Type="http://schemas.openxmlformats.org/officeDocument/2006/relationships/image" Target="/ppt/media/image.png" Id="R06dcd612963c4243" /><Relationship Type="http://schemas.openxmlformats.org/officeDocument/2006/relationships/image" Target="/ppt/media/image2.png" Id="Rc484137644544ed7" /><Relationship Type="http://schemas.openxmlformats.org/officeDocument/2006/relationships/image" Target="/ppt/media/image.jpeg" Id="R7b1d0b3cf44c464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2f3f01cf6746e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6dcd612963c424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84137644544e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b1d0b3cf44c464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9fe08f93264d68" /><Relationship Type="http://schemas.openxmlformats.org/officeDocument/2006/relationships/slideLayout" Target="/ppt/slideLayouts/slideLayout1.xml" Id="R8b092543238046f0" /><Relationship Type="http://schemas.openxmlformats.org/officeDocument/2006/relationships/slideLayout" Target="/ppt/slideLayouts/slideLayout2.xml" Id="R4f803c5e27624eb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092543238046f0"/>
    <p:sldLayoutId xmlns:r="http://schemas.openxmlformats.org/officeDocument/2006/relationships" id="2147483650" r:id="R4f803c5e27624eb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df28d75419845c5" /><Relationship Type="http://schemas.openxmlformats.org/officeDocument/2006/relationships/notesSlide" Target="/ppt/notesSlides/notesSlide1.xml" Id="R589e6aa9093143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da444f11c6c4310" /><Relationship Type="http://schemas.openxmlformats.org/officeDocument/2006/relationships/notesSlide" Target="/ppt/notesSlides/notesSlide2.xml" Id="R3991aff453c94c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3d18bd0373240ee" /><Relationship Type="http://schemas.openxmlformats.org/officeDocument/2006/relationships/notesSlide" Target="/ppt/notesSlides/notesSlide3.xml" Id="R17da2a1d6c7141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4681f8a3b784411" /><Relationship Type="http://schemas.openxmlformats.org/officeDocument/2006/relationships/notesSlide" Target="/ppt/notesSlides/notesSlide4.xml" Id="R51946a78724742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ea39cce9fd247fe" /><Relationship Type="http://schemas.openxmlformats.org/officeDocument/2006/relationships/notesSlide" Target="/ppt/notesSlides/notesSlide5.xml" Id="R0bfc36d1c05441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13b7d8bf0d94a42" /><Relationship Type="http://schemas.openxmlformats.org/officeDocument/2006/relationships/notesSlide" Target="/ppt/notesSlides/notesSlide6.xml" Id="R2ce10294a22840f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9bd31b60fb945bf" /><Relationship Type="http://schemas.openxmlformats.org/officeDocument/2006/relationships/notesSlide" Target="/ppt/notesSlides/notesSlide7.xml" Id="R297c48d79cb7499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d4cc29396ca46c0" /><Relationship Type="http://schemas.openxmlformats.org/officeDocument/2006/relationships/notesSlide" Target="/ppt/notesSlides/notesSlide8.xml" Id="Rae69bc44da9243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7ef78591ed64a83" /><Relationship Type="http://schemas.openxmlformats.org/officeDocument/2006/relationships/notesSlide" Target="/ppt/notesSlides/notesSlide9.xml" Id="R0a8777b0623946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0b825ab9624c90" /><Relationship Type="http://schemas.openxmlformats.org/officeDocument/2006/relationships/notesSlide" Target="/ppt/notesSlides/notesSlide10.xml" Id="Rdda0bb5b5a8547b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dd95fec8ca465b" /><Relationship Type="http://schemas.openxmlformats.org/officeDocument/2006/relationships/notesSlide" Target="/ppt/notesSlides/notesSlide11.xml" Id="R2354f6e4120f4ad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ecaeb8b9554495" /><Relationship Type="http://schemas.openxmlformats.org/officeDocument/2006/relationships/notesSlide" Target="/ppt/notesSlides/notesSlide12.xml" Id="Re7f526c126ab4df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以斯拉記第1章</a:t>
            </a:r>
          </a:p>
          <a:p xmlns:a="http://schemas.openxmlformats.org/drawingml/2006/main">
            <a:pPr algn="ctr">
              <a:buNone/>
            </a:pPr>
            <a:r>
              <a:rPr sz="2000">
                <a:solidFill>
                  <a:srgbClr val="FFFFFF"/>
                </a:solidFill>
                <a:latin typeface="Georgia"/>
                <a:ea typeface="Georgia"/>
                <a:cs typeface="Georgia"/>
              </a:rPr>
              <a:t>Ezra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1:1  |  Ezra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波斯王塞魯士元年，耶和華為要應驗藉耶利米口所說的話，就激動波斯王塞魯士的心，使他下詔通告全國說：</a:t>
            </a:r>
          </a:p>
          <a:p xmlns:a="http://schemas.openxmlformats.org/drawingml/2006/main">
            <a:pPr algn="ctr">
              <a:buNone/>
            </a:pPr>
            <a:r>
              <a:rPr sz="1800">
                <a:solidFill>
                  <a:srgbClr val="FFFFFF"/>
                </a:solidFill>
                <a:latin typeface="Georgia"/>
                <a:ea typeface="Georgia"/>
                <a:cs typeface="Georgia"/>
              </a:rPr>
              <a:t>Now in the first year of Cyrus king of Persia, that the word of the LORD by the mouth of Jeremiah might be fulfilled, the LORD stirred up the spirit of Cyrus king of Persia, that he made a proclamation throughout all his kingdom, and put it also in writing,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1:2  |  Ezra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「波斯王塞魯士如此說：『耶和華天上的神已將天下萬國賜給我，又囑咐我在猶大的耶路撒冷為他建造殿宇。</a:t>
            </a:r>
          </a:p>
          <a:p xmlns:a="http://schemas.openxmlformats.org/drawingml/2006/main">
            <a:pPr algn="ctr">
              <a:buNone/>
            </a:pPr>
            <a:r>
              <a:rPr sz="2100">
                <a:solidFill>
                  <a:srgbClr val="FFFFFF"/>
                </a:solidFill>
                <a:latin typeface="Georgia"/>
                <a:ea typeface="Georgia"/>
                <a:cs typeface="Georgia"/>
              </a:rPr>
              <a:t>Thus saith Cyrus king of Persia, The LORD God of heaven hath given me all the kingdoms of the earth; and he hath charged me to build him an house at Jerusalem, which is in Judah.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1:3  |  Ezra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在你們中間凡作他子民的，可以上猶大的耶路撒冷，在耶路撒冷重建耶和華－以色列神的殿（只有他是神）。願神與這人同在。</a:t>
            </a:r>
          </a:p>
          <a:p xmlns:a="http://schemas.openxmlformats.org/drawingml/2006/main">
            <a:pPr algn="ctr">
              <a:buNone/>
            </a:pPr>
            <a:r>
              <a:rPr sz="2100">
                <a:solidFill>
                  <a:srgbClr val="FFFFFF"/>
                </a:solidFill>
                <a:latin typeface="Georgia"/>
                <a:ea typeface="Georgia"/>
                <a:cs typeface="Georgia"/>
              </a:rPr>
              <a:t>Who is there among you of all his people? his God be with him, and let him go up to Jerusalem, which is in Judah, and build the house of the LORD God of Israel, (he is the God,) which is in Jerusalem.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1:4  |  Ezra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凡剩下的人，無論寄居何處，那地的人要用金銀、財物、牲畜幫助他，另外也要為耶路撒冷神的殿甘心獻上禮物。』」</a:t>
            </a:r>
          </a:p>
          <a:p xmlns:a="http://schemas.openxmlformats.org/drawingml/2006/main">
            <a:pPr algn="ctr">
              <a:buNone/>
            </a:pPr>
            <a:r>
              <a:rPr sz="1800">
                <a:solidFill>
                  <a:srgbClr val="FFFFFF"/>
                </a:solidFill>
                <a:latin typeface="Georgia"/>
                <a:ea typeface="Georgia"/>
                <a:cs typeface="Georgia"/>
              </a:rPr>
              <a:t>And whosoever remaineth in any place where he sojourneth, let the men of his place help him with silver, and with gold, and with goods, and with beasts, beside the freewill offering for the house of God that is in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1:5  |  Ezra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於是，猶大和便雅憫的族長、祭司、利未人，就是一切被神激動他心的人，都起來要上耶路撒冷去建造耶和華的殿。</a:t>
            </a:r>
          </a:p>
          <a:p xmlns:a="http://schemas.openxmlformats.org/drawingml/2006/main">
            <a:pPr algn="ctr">
              <a:buNone/>
            </a:pPr>
            <a:r>
              <a:rPr sz="2100">
                <a:solidFill>
                  <a:srgbClr val="FFFFFF"/>
                </a:solidFill>
                <a:latin typeface="Georgia"/>
                <a:ea typeface="Georgia"/>
                <a:cs typeface="Georgia"/>
              </a:rPr>
              <a:t>Then rose up the chief of the fathers of Judah and Benjamin, and the priests, and the Levites, with all them whose spirit God had raised, to go up to build the house of the LORD which is in Jerusalem.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1:6  |  Ezra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他們四圍的人就拿銀器、金子、財物、牲畜、珍寶幫助他們，另外還有甘心獻的禮物。</a:t>
            </a:r>
          </a:p>
          <a:p xmlns:a="http://schemas.openxmlformats.org/drawingml/2006/main">
            <a:pPr algn="ctr">
              <a:buNone/>
            </a:pPr>
            <a:r>
              <a:rPr sz="2100">
                <a:solidFill>
                  <a:srgbClr val="FFFFFF"/>
                </a:solidFill>
                <a:latin typeface="Georgia"/>
                <a:ea typeface="Georgia"/>
                <a:cs typeface="Georgia"/>
              </a:rPr>
              <a:t>And all they that were about them strengthened their hands with vessels of silver, with gold, with goods, and with beasts, and with precious things, beside all that was willingly offered.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1:7  |  Ezra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塞魯士王也將耶和華殿的器皿拿出來，這器皿是尼布甲尼撒從耶路撒冷掠來、放在自己神之廟中的。</a:t>
            </a:r>
          </a:p>
          <a:p xmlns:a="http://schemas.openxmlformats.org/drawingml/2006/main">
            <a:pPr algn="ctr">
              <a:buNone/>
            </a:pPr>
            <a:r>
              <a:rPr sz="2100">
                <a:solidFill>
                  <a:srgbClr val="FFFFFF"/>
                </a:solidFill>
                <a:latin typeface="Georgia"/>
                <a:ea typeface="Georgia"/>
                <a:cs typeface="Georgia"/>
              </a:rPr>
              <a:t>Also Cyrus the king brought forth the vessels of the house of the LORD, which Nebuchadnezzar had brought forth out of Jerusalem, and had put them in the house of his gods;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1:8  |  Ezra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波斯王塞魯士派庫官米提利達將這器皿拿出來，按數交給猶大的首領設巴薩。</a:t>
            </a:r>
          </a:p>
          <a:p xmlns:a="http://schemas.openxmlformats.org/drawingml/2006/main">
            <a:pPr algn="ctr">
              <a:buNone/>
            </a:pPr>
            <a:r>
              <a:rPr sz="2400">
                <a:solidFill>
                  <a:srgbClr val="FFFFFF"/>
                </a:solidFill>
                <a:latin typeface="Georgia"/>
                <a:ea typeface="Georgia"/>
                <a:cs typeface="Georgia"/>
              </a:rPr>
              <a:t>Even those did Cyrus king of Persia bring forth by the hand of Mithredath the treasurer, and numbered them unto Sheshbazzar, the prince of Judah.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1:9  |  Ezra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器皿的數目記在下面：金盤三十個，銀盤一千個，刀二十九把，</a:t>
            </a:r>
          </a:p>
          <a:p xmlns:a="http://schemas.openxmlformats.org/drawingml/2006/main">
            <a:pPr algn="ctr">
              <a:buNone/>
            </a:pPr>
            <a:r>
              <a:rPr sz="2400">
                <a:solidFill>
                  <a:srgbClr val="FFFFFF"/>
                </a:solidFill>
                <a:latin typeface="Georgia"/>
                <a:ea typeface="Georgia"/>
                <a:cs typeface="Georgia"/>
              </a:rPr>
              <a:t>And this is the number of them: thirty chargers of gold, a thousand chargers of silver, nine and twenty knives,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1:10  |  Ezra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金碗三十個，銀碗之次的四百一十個，別樣的器皿一千件。</a:t>
            </a:r>
          </a:p>
          <a:p xmlns:a="http://schemas.openxmlformats.org/drawingml/2006/main">
            <a:pPr algn="ctr">
              <a:buNone/>
            </a:pPr>
            <a:r>
              <a:rPr sz="2400">
                <a:solidFill>
                  <a:srgbClr val="FFFFFF"/>
                </a:solidFill>
                <a:latin typeface="Georgia"/>
                <a:ea typeface="Georgia"/>
                <a:cs typeface="Georgia"/>
              </a:rPr>
              <a:t>Thirty basons of gold, silver basons of a second sort four hundred and ten, and other vessels a thousand.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1:11  |  Ezra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金銀器皿共有五千四百件。被擄的人從巴比倫上耶路撒冷的時候，設巴薩將這一切都帶上來。</a:t>
            </a:r>
          </a:p>
          <a:p xmlns:a="http://schemas.openxmlformats.org/drawingml/2006/main">
            <a:pPr algn="ctr">
              <a:buNone/>
            </a:pPr>
            <a:r>
              <a:rPr sz="2100">
                <a:solidFill>
                  <a:srgbClr val="FFFFFF"/>
                </a:solidFill>
                <a:latin typeface="Georgia"/>
                <a:ea typeface="Georgia"/>
                <a:cs typeface="Georgia"/>
              </a:rPr>
              <a:t>All the vessels of gold and of silver were five thousand and four hundred. All these did Sheshbazzar bring up with them of the captivity that were brought up from Babylon unto Jerusalem.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2026-08-30T03:48:03.2940000Z</dcterms:created>
  <dcterms:modified xsi:type="dcterms:W3CDTF">2026-08-30T03:48:03.2940000Z</dcterms:modified>
</coreProperties>
</file>