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5b9c941da594b4d" /><Relationship Type="http://schemas.openxmlformats.org/officeDocument/2006/relationships/extended-properties" Target="/docProps/app.xml" Id="R32921a53b6ff41f4" /><Relationship Type="http://schemas.openxmlformats.org/officeDocument/2006/relationships/officeDocument" Target="/ppt/presentation.xml" Id="R947c273efb264d30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221983449374b50"/>
  </p:sldMasterIdLst>
  <p:notesMasterIdLst>
    <p:notesMasterId xmlns:r="http://schemas.openxmlformats.org/officeDocument/2006/relationships" r:id="Rbfc7ca91642042f6"/>
  </p:notesMasterIdLst>
  <p:sldIdLst>
    <p:sldId xmlns:r="http://schemas.openxmlformats.org/officeDocument/2006/relationships" id="256" r:id="R68018f2f7e964ff8"/>
    <p:sldId xmlns:r="http://schemas.openxmlformats.org/officeDocument/2006/relationships" id="257" r:id="R20843e1d4ca94ea6"/>
    <p:sldId xmlns:r="http://schemas.openxmlformats.org/officeDocument/2006/relationships" id="258" r:id="Rbfc9f3353c9d4b11"/>
    <p:sldId xmlns:r="http://schemas.openxmlformats.org/officeDocument/2006/relationships" id="259" r:id="Rb6156f18bc3b492e"/>
    <p:sldId xmlns:r="http://schemas.openxmlformats.org/officeDocument/2006/relationships" id="260" r:id="R78109178092e4f42"/>
    <p:sldId xmlns:r="http://schemas.openxmlformats.org/officeDocument/2006/relationships" id="261" r:id="R4b304b2b4392434d"/>
    <p:sldId xmlns:r="http://schemas.openxmlformats.org/officeDocument/2006/relationships" id="262" r:id="Rbc5523ecbd7b4a7d"/>
    <p:sldId xmlns:r="http://schemas.openxmlformats.org/officeDocument/2006/relationships" id="263" r:id="Re6ca37696db343b6"/>
    <p:sldId xmlns:r="http://schemas.openxmlformats.org/officeDocument/2006/relationships" id="264" r:id="R3c2a255f5b7449d6"/>
    <p:sldId xmlns:r="http://schemas.openxmlformats.org/officeDocument/2006/relationships" id="265" r:id="R5a183affd3344c2a"/>
    <p:sldId xmlns:r="http://schemas.openxmlformats.org/officeDocument/2006/relationships" id="266" r:id="R30a5b601402846b2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4c5af54dc9824ccf" /><Relationship Type="http://schemas.openxmlformats.org/officeDocument/2006/relationships/slideMaster" Target="/ppt/slideMasters/slideMaster1.xml" Id="Rd221983449374b50" /><Relationship Type="http://schemas.openxmlformats.org/officeDocument/2006/relationships/notesMaster" Target="/ppt/notesMasters/notesMaster1.xml" Id="Rbfc7ca91642042f6" /><Relationship Type="http://schemas.openxmlformats.org/officeDocument/2006/relationships/presProps" Target="/ppt/presProps.xml" Id="Ra9c0f3ca36684d47" /><Relationship Type="http://schemas.openxmlformats.org/officeDocument/2006/relationships/tableStyles" Target="/ppt/tableStyles.xml" Id="Re0f408bdc4a94d25" /><Relationship Type="http://schemas.openxmlformats.org/officeDocument/2006/relationships/slide" Target="/ppt/slides/slide1.xml" Id="R68018f2f7e964ff8" /><Relationship Type="http://schemas.openxmlformats.org/officeDocument/2006/relationships/slide" Target="/ppt/slides/slide2.xml" Id="R20843e1d4ca94ea6" /><Relationship Type="http://schemas.openxmlformats.org/officeDocument/2006/relationships/slide" Target="/ppt/slides/slide3.xml" Id="Rbfc9f3353c9d4b11" /><Relationship Type="http://schemas.openxmlformats.org/officeDocument/2006/relationships/slide" Target="/ppt/slides/slide4.xml" Id="Rb6156f18bc3b492e" /><Relationship Type="http://schemas.openxmlformats.org/officeDocument/2006/relationships/slide" Target="/ppt/slides/slide5.xml" Id="R78109178092e4f42" /><Relationship Type="http://schemas.openxmlformats.org/officeDocument/2006/relationships/slide" Target="/ppt/slides/slide6.xml" Id="R4b304b2b4392434d" /><Relationship Type="http://schemas.openxmlformats.org/officeDocument/2006/relationships/slide" Target="/ppt/slides/slide7.xml" Id="Rbc5523ecbd7b4a7d" /><Relationship Type="http://schemas.openxmlformats.org/officeDocument/2006/relationships/slide" Target="/ppt/slides/slide8.xml" Id="Re6ca37696db343b6" /><Relationship Type="http://schemas.openxmlformats.org/officeDocument/2006/relationships/slide" Target="/ppt/slides/slide9.xml" Id="R3c2a255f5b7449d6" /><Relationship Type="http://schemas.openxmlformats.org/officeDocument/2006/relationships/slide" Target="/ppt/slides/slide10.xml" Id="R5a183affd3344c2a" /><Relationship Type="http://schemas.openxmlformats.org/officeDocument/2006/relationships/slide" Target="/ppt/slides/slide11.xml" Id="R30a5b601402846b2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363d8540f23c4931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d4982209b5446eb" /><Relationship Type="http://schemas.openxmlformats.org/officeDocument/2006/relationships/notesMaster" Target="/ppt/notesMasters/notesMaster1.xml" Id="R10304b99d80d460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3c2fdc5e8ed64e5e" /><Relationship Type="http://schemas.openxmlformats.org/officeDocument/2006/relationships/notesMaster" Target="/ppt/notesMasters/notesMaster1.xml" Id="Rcf6f0ada1552485d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16fc5404f14115" /><Relationship Type="http://schemas.openxmlformats.org/officeDocument/2006/relationships/notesMaster" Target="/ppt/notesMasters/notesMaster1.xml" Id="R3cf85b07363744ef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33221370d1540d7" /><Relationship Type="http://schemas.openxmlformats.org/officeDocument/2006/relationships/notesMaster" Target="/ppt/notesMasters/notesMaster1.xml" Id="R4e1f6932e5b64e4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3123e3f544304203" /><Relationship Type="http://schemas.openxmlformats.org/officeDocument/2006/relationships/notesMaster" Target="/ppt/notesMasters/notesMaster1.xml" Id="Ra4dfec04c99a42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7066ded521a4d14" /><Relationship Type="http://schemas.openxmlformats.org/officeDocument/2006/relationships/notesMaster" Target="/ppt/notesMasters/notesMaster1.xml" Id="Rc9ba7d7d9a96488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797d04aa1d9148cc" /><Relationship Type="http://schemas.openxmlformats.org/officeDocument/2006/relationships/notesMaster" Target="/ppt/notesMasters/notesMaster1.xml" Id="R399a578fdc4f4c0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a4c1f38e6ff24070" /><Relationship Type="http://schemas.openxmlformats.org/officeDocument/2006/relationships/notesMaster" Target="/ppt/notesMasters/notesMaster1.xml" Id="Re9181901333140f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8f94fd318cfd4811" /><Relationship Type="http://schemas.openxmlformats.org/officeDocument/2006/relationships/notesMaster" Target="/ppt/notesMasters/notesMaster1.xml" Id="R9a4068108f234b10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9d695b14b9f411f" /><Relationship Type="http://schemas.openxmlformats.org/officeDocument/2006/relationships/notesMaster" Target="/ppt/notesMasters/notesMaster1.xml" Id="R5932eb2fe1b349f8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435f8be4a127465b" /><Relationship Type="http://schemas.openxmlformats.org/officeDocument/2006/relationships/notesMaster" Target="/ppt/notesMasters/notesMaster1.xml" Id="Rb1b71f6431e24d31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e346835a1394ca2" /><Relationship Type="http://schemas.openxmlformats.org/officeDocument/2006/relationships/image" Target="/ppt/media/image.png" Id="Rf40d146f25d141a3" /><Relationship Type="http://schemas.openxmlformats.org/officeDocument/2006/relationships/image" Target="/ppt/media/image2.png" Id="R24dec61e4113481c" /><Relationship Type="http://schemas.openxmlformats.org/officeDocument/2006/relationships/image" Target="/ppt/media/image.jpeg" Id="Rb2828390a84b487a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3ff50658a504eb5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f40d146f25d141a3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24dec61e4113481c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2828390a84b487a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6e8a61fd0f94cb9" /><Relationship Type="http://schemas.openxmlformats.org/officeDocument/2006/relationships/slideLayout" Target="/ppt/slideLayouts/slideLayout1.xml" Id="Rd95900689c1f4763" /><Relationship Type="http://schemas.openxmlformats.org/officeDocument/2006/relationships/slideLayout" Target="/ppt/slideLayouts/slideLayout2.xml" Id="Raf00502a585c485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95900689c1f4763"/>
    <p:sldLayoutId xmlns:r="http://schemas.openxmlformats.org/officeDocument/2006/relationships" id="2147483650" r:id="Raf00502a585c485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5f36bec31a3496b" /><Relationship Type="http://schemas.openxmlformats.org/officeDocument/2006/relationships/notesSlide" Target="/ppt/notesSlides/notesSlide1.xml" Id="R614b50ffcc574c6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b64fd14efe4d74" /><Relationship Type="http://schemas.openxmlformats.org/officeDocument/2006/relationships/notesSlide" Target="/ppt/notesSlides/notesSlide2.xml" Id="R3217b819d1b14eb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a64488def4e4093" /><Relationship Type="http://schemas.openxmlformats.org/officeDocument/2006/relationships/notesSlide" Target="/ppt/notesSlides/notesSlide3.xml" Id="R81c9f046dc144259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7f75e00873c499a" /><Relationship Type="http://schemas.openxmlformats.org/officeDocument/2006/relationships/notesSlide" Target="/ppt/notesSlides/notesSlide4.xml" Id="Rd86e5ee5e0c543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f81deb4ca754dd3" /><Relationship Type="http://schemas.openxmlformats.org/officeDocument/2006/relationships/notesSlide" Target="/ppt/notesSlides/notesSlide5.xml" Id="R587ee91f6ca041a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486fc49fdd6e457f" /><Relationship Type="http://schemas.openxmlformats.org/officeDocument/2006/relationships/notesSlide" Target="/ppt/notesSlides/notesSlide6.xml" Id="Rbb09984fa2f842d6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b166c06148f47c3" /><Relationship Type="http://schemas.openxmlformats.org/officeDocument/2006/relationships/notesSlide" Target="/ppt/notesSlides/notesSlide7.xml" Id="R5e0e3075ac5c42b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6d79b42dbf74356" /><Relationship Type="http://schemas.openxmlformats.org/officeDocument/2006/relationships/notesSlide" Target="/ppt/notesSlides/notesSlide8.xml" Id="Red620a0daf904abd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f0a88ca116ee4b25" /><Relationship Type="http://schemas.openxmlformats.org/officeDocument/2006/relationships/notesSlide" Target="/ppt/notesSlides/notesSlide9.xml" Id="Rc3c3ed89e42f418b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cc84efddf54051" /><Relationship Type="http://schemas.openxmlformats.org/officeDocument/2006/relationships/notesSlide" Target="/ppt/notesSlides/notesSlide10.xml" Id="R4615b45e441e468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636066789c24c63" /><Relationship Type="http://schemas.openxmlformats.org/officeDocument/2006/relationships/notesSlide" Target="/ppt/notesSlides/notesSlide11.xml" Id="Rd6dc44497845436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詩篇第64章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Psalms 64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64:1  |  Psalms 64:1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大衛的詩，交與伶長。 神啊，我哀歎的時候，求你聽我的聲音！ 求你保護我的性命，不受仇敵的驚恐！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To the chief Musician, A Psalm of David. Hear my voice, O God, in my prayer: preserve my life from fear of the enemy.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64:2  |  Psalms 64:2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求你把我隱藏， 使我脫離作惡之人的暗謀和作孽之人的擾亂。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Hide me from the secret counsel of the wicked; from the insurrection of the workers of iniquity: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64:3  |  Psalms 64:3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他們磨舌如刀， 發出苦毒的言語，好像比準了的箭，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Who whet their tongue like a sword, and bend their bows to shoot their arrows, even bitter words: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64:4  |  Psalms 64:4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要在暗地射完全人； 他們忽然射他，並不懼怕。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they may shoot in secret at the perfect: suddenly do they shoot at him, and fear not.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64:5  |  Psalms 64:5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他們彼此勉勵設下惡計； 他們商量暗設網羅， 說：誰能看見？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encourage themselves in an evil matter: they commune of laying snares privily; they say, Who shall see them?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64:6  |  Psalms 64:6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他們圖謀奸惡， [說]：我們是極力圖謀的。 他們各人的意念心思是深的。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search out iniquities; they accomplish a diligent search: both the inward thought of every one of them, and the heart, is deep.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64:7  |  Psalms 64:7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但神要射他們； 他們忽然被箭射傷。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But God shall shoot at them with an arrow; suddenly shall they be wounded.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64:8  |  Psalms 64:8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他們必然絆跌，被自己的舌頭所害； 凡看見他們的必都搖頭。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they shall make their own tongue to fall upon themselves: all that see them shall flee away.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64:9  |  Psalms 64:9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眾人都要害怕， 要傳揚神的工作， 並且明白他的作為。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all men shall fear, and shall declare the work of God; for they shall wisely consider of his doing.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詩篇 64:10  |  Psalms 64:10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義人必因耶和華歡喜， 並要投靠他； 凡心裏正直的人都要誇口。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righteous shall be glad in the LORD, and shall trust in him; and all the upright in heart shall glory.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2026-08-30T04:31:58.5670000Z</dcterms:created>
  <dcterms:modified xsi:type="dcterms:W3CDTF">2026-08-30T04:31:58.5670000Z</dcterms:modified>
</coreProperties>
</file>