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8f084255d684a83" /><Relationship Type="http://schemas.openxmlformats.org/officeDocument/2006/relationships/extended-properties" Target="/docProps/app.xml" Id="R06c35420820d4814" /><Relationship Type="http://schemas.openxmlformats.org/officeDocument/2006/relationships/officeDocument" Target="/ppt/presentation.xml" Id="Re6d61b7e691e4cb2" /></Relationships>
</file>

<file path=ppt/presentation.xml><?xml version="1.0" encoding="utf-8"?>
<p:presentation xmlns:p="http://schemas.openxmlformats.org/presentationml/2006/main">
  <p:sldMasterIdLst>
    <p:sldMasterId xmlns:r="http://schemas.openxmlformats.org/officeDocument/2006/relationships" id="2147483648" r:id="Re7f5eafba9894485"/>
  </p:sldMasterIdLst>
  <p:notesMasterIdLst>
    <p:notesMasterId xmlns:r="http://schemas.openxmlformats.org/officeDocument/2006/relationships" r:id="R622c32b027094634"/>
  </p:notesMasterIdLst>
  <p:sldIdLst>
    <p:sldId xmlns:r="http://schemas.openxmlformats.org/officeDocument/2006/relationships" id="256" r:id="R2dfd7a838fd24120"/>
    <p:sldId xmlns:r="http://schemas.openxmlformats.org/officeDocument/2006/relationships" id="257" r:id="Rd06b3280768b4d91"/>
    <p:sldId xmlns:r="http://schemas.openxmlformats.org/officeDocument/2006/relationships" id="258" r:id="Rcee9b4d2527f4009"/>
    <p:sldId xmlns:r="http://schemas.openxmlformats.org/officeDocument/2006/relationships" id="259" r:id="R1b6429552f954741"/>
    <p:sldId xmlns:r="http://schemas.openxmlformats.org/officeDocument/2006/relationships" id="260" r:id="R1f7e1183b7244c54"/>
    <p:sldId xmlns:r="http://schemas.openxmlformats.org/officeDocument/2006/relationships" id="261" r:id="Raf0393916b9e4e73"/>
    <p:sldId xmlns:r="http://schemas.openxmlformats.org/officeDocument/2006/relationships" id="262" r:id="R24c2f83134e84522"/>
    <p:sldId xmlns:r="http://schemas.openxmlformats.org/officeDocument/2006/relationships" id="263" r:id="R811cc0807a18498d"/>
    <p:sldId xmlns:r="http://schemas.openxmlformats.org/officeDocument/2006/relationships" id="264" r:id="R847555a91f3149c2"/>
    <p:sldId xmlns:r="http://schemas.openxmlformats.org/officeDocument/2006/relationships" id="265" r:id="R9aca4ee1dd86439d"/>
    <p:sldId xmlns:r="http://schemas.openxmlformats.org/officeDocument/2006/relationships" id="266" r:id="Rf5de851776e34c90"/>
    <p:sldId xmlns:r="http://schemas.openxmlformats.org/officeDocument/2006/relationships" id="267" r:id="Rd3948302cc924bff"/>
    <p:sldId xmlns:r="http://schemas.openxmlformats.org/officeDocument/2006/relationships" id="268" r:id="R52a32fff8f4e41b8"/>
    <p:sldId xmlns:r="http://schemas.openxmlformats.org/officeDocument/2006/relationships" id="269" r:id="R2b720ebd816e4df2"/>
    <p:sldId xmlns:r="http://schemas.openxmlformats.org/officeDocument/2006/relationships" id="270" r:id="R4795f6a56e1540cb"/>
    <p:sldId xmlns:r="http://schemas.openxmlformats.org/officeDocument/2006/relationships" id="271" r:id="R8a1a0fc8e4c54a4a"/>
    <p:sldId xmlns:r="http://schemas.openxmlformats.org/officeDocument/2006/relationships" id="272" r:id="R4a6e3155b0c44015"/>
    <p:sldId xmlns:r="http://schemas.openxmlformats.org/officeDocument/2006/relationships" id="273" r:id="R22e4f1ab949e48b2"/>
    <p:sldId xmlns:r="http://schemas.openxmlformats.org/officeDocument/2006/relationships" id="274" r:id="R5b94ceadf6d6409a"/>
    <p:sldId xmlns:r="http://schemas.openxmlformats.org/officeDocument/2006/relationships" id="275" r:id="R70051d4a809f42a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c86d1ec021e4102" /><Relationship Type="http://schemas.openxmlformats.org/officeDocument/2006/relationships/slideMaster" Target="/ppt/slideMasters/slideMaster1.xml" Id="Re7f5eafba9894485" /><Relationship Type="http://schemas.openxmlformats.org/officeDocument/2006/relationships/notesMaster" Target="/ppt/notesMasters/notesMaster1.xml" Id="R622c32b027094634" /><Relationship Type="http://schemas.openxmlformats.org/officeDocument/2006/relationships/presProps" Target="/ppt/presProps.xml" Id="R857482e97f8b4e54" /><Relationship Type="http://schemas.openxmlformats.org/officeDocument/2006/relationships/tableStyles" Target="/ppt/tableStyles.xml" Id="Raafc992ade444290" /><Relationship Type="http://schemas.openxmlformats.org/officeDocument/2006/relationships/slide" Target="/ppt/slides/slide1.xml" Id="R2dfd7a838fd24120" /><Relationship Type="http://schemas.openxmlformats.org/officeDocument/2006/relationships/slide" Target="/ppt/slides/slide2.xml" Id="Rd06b3280768b4d91" /><Relationship Type="http://schemas.openxmlformats.org/officeDocument/2006/relationships/slide" Target="/ppt/slides/slide3.xml" Id="Rcee9b4d2527f4009" /><Relationship Type="http://schemas.openxmlformats.org/officeDocument/2006/relationships/slide" Target="/ppt/slides/slide4.xml" Id="R1b6429552f954741" /><Relationship Type="http://schemas.openxmlformats.org/officeDocument/2006/relationships/slide" Target="/ppt/slides/slide5.xml" Id="R1f7e1183b7244c54" /><Relationship Type="http://schemas.openxmlformats.org/officeDocument/2006/relationships/slide" Target="/ppt/slides/slide6.xml" Id="Raf0393916b9e4e73" /><Relationship Type="http://schemas.openxmlformats.org/officeDocument/2006/relationships/slide" Target="/ppt/slides/slide7.xml" Id="R24c2f83134e84522" /><Relationship Type="http://schemas.openxmlformats.org/officeDocument/2006/relationships/slide" Target="/ppt/slides/slide8.xml" Id="R811cc0807a18498d" /><Relationship Type="http://schemas.openxmlformats.org/officeDocument/2006/relationships/slide" Target="/ppt/slides/slide9.xml" Id="R847555a91f3149c2" /><Relationship Type="http://schemas.openxmlformats.org/officeDocument/2006/relationships/slide" Target="/ppt/slides/slide10.xml" Id="R9aca4ee1dd86439d" /><Relationship Type="http://schemas.openxmlformats.org/officeDocument/2006/relationships/slide" Target="/ppt/slides/slide11.xml" Id="Rf5de851776e34c90" /><Relationship Type="http://schemas.openxmlformats.org/officeDocument/2006/relationships/slide" Target="/ppt/slides/slide12.xml" Id="Rd3948302cc924bff" /><Relationship Type="http://schemas.openxmlformats.org/officeDocument/2006/relationships/slide" Target="/ppt/slides/slide13.xml" Id="R52a32fff8f4e41b8" /><Relationship Type="http://schemas.openxmlformats.org/officeDocument/2006/relationships/slide" Target="/ppt/slides/slide14.xml" Id="R2b720ebd816e4df2" /><Relationship Type="http://schemas.openxmlformats.org/officeDocument/2006/relationships/slide" Target="/ppt/slides/slide15.xml" Id="R4795f6a56e1540cb" /><Relationship Type="http://schemas.openxmlformats.org/officeDocument/2006/relationships/slide" Target="/ppt/slides/slide16.xml" Id="R8a1a0fc8e4c54a4a" /><Relationship Type="http://schemas.openxmlformats.org/officeDocument/2006/relationships/slide" Target="/ppt/slides/slide17.xml" Id="R4a6e3155b0c44015" /><Relationship Type="http://schemas.openxmlformats.org/officeDocument/2006/relationships/slide" Target="/ppt/slides/slide18.xml" Id="R22e4f1ab949e48b2" /><Relationship Type="http://schemas.openxmlformats.org/officeDocument/2006/relationships/slide" Target="/ppt/slides/slide19.xml" Id="R5b94ceadf6d6409a" /><Relationship Type="http://schemas.openxmlformats.org/officeDocument/2006/relationships/slide" Target="/ppt/slides/slide20.xml" Id="R70051d4a809f42a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17955c891514ff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67e05004bf44747" /><Relationship Type="http://schemas.openxmlformats.org/officeDocument/2006/relationships/notesMaster" Target="/ppt/notesMasters/notesMaster1.xml" Id="R3ab86ac56d904a7e" /></Relationships>
</file>

<file path=ppt/notesSlides/_rels/notesSlide2.xml.rels>&#65279;<?xml version="1.0" encoding="utf-8"?><Relationships xmlns="http://schemas.openxmlformats.org/package/2006/relationships"><Relationship Type="http://schemas.openxmlformats.org/officeDocument/2006/relationships/slide" Target="/ppt/slides/slide2.xml" Id="R33f03adf985d4ddf" /><Relationship Type="http://schemas.openxmlformats.org/officeDocument/2006/relationships/notesMaster" Target="/ppt/notesMasters/notesMaster1.xml" Id="Rf340220ed0fa4880" /></Relationships>
</file>

<file path=ppt/notesSlides/_rels/notesSlide3.xml.rels>&#65279;<?xml version="1.0" encoding="utf-8"?><Relationships xmlns="http://schemas.openxmlformats.org/package/2006/relationships"><Relationship Type="http://schemas.openxmlformats.org/officeDocument/2006/relationships/slide" Target="/ppt/slides/slide3.xml" Id="R5ec9ab8cfc314dca" /><Relationship Type="http://schemas.openxmlformats.org/officeDocument/2006/relationships/notesMaster" Target="/ppt/notesMasters/notesMaster1.xml" Id="Rcc6500f09e6442d7" /></Relationships>
</file>

<file path=ppt/notesSlides/_rels/notesSlide4.xml.rels>&#65279;<?xml version="1.0" encoding="utf-8"?><Relationships xmlns="http://schemas.openxmlformats.org/package/2006/relationships"><Relationship Type="http://schemas.openxmlformats.org/officeDocument/2006/relationships/slide" Target="/ppt/slides/slide4.xml" Id="R8f769013c6764e66" /><Relationship Type="http://schemas.openxmlformats.org/officeDocument/2006/relationships/notesMaster" Target="/ppt/notesMasters/notesMaster1.xml" Id="R5d4454ba5455419b" /></Relationships>
</file>

<file path=ppt/notesSlides/_rels/notesSlide5.xml.rels>&#65279;<?xml version="1.0" encoding="utf-8"?><Relationships xmlns="http://schemas.openxmlformats.org/package/2006/relationships"><Relationship Type="http://schemas.openxmlformats.org/officeDocument/2006/relationships/slide" Target="/ppt/slides/slide5.xml" Id="R78e4485e90f24f7a" /><Relationship Type="http://schemas.openxmlformats.org/officeDocument/2006/relationships/notesMaster" Target="/ppt/notesMasters/notesMaster1.xml" Id="Rf74a9ee709ab455a" /></Relationships>
</file>

<file path=ppt/notesSlides/_rels/notesSlide6.xml.rels>&#65279;<?xml version="1.0" encoding="utf-8"?><Relationships xmlns="http://schemas.openxmlformats.org/package/2006/relationships"><Relationship Type="http://schemas.openxmlformats.org/officeDocument/2006/relationships/slide" Target="/ppt/slides/slide6.xml" Id="R9341dcad5d1e493f" /><Relationship Type="http://schemas.openxmlformats.org/officeDocument/2006/relationships/notesMaster" Target="/ppt/notesMasters/notesMaster1.xml" Id="Rcf859d451bbd46d3" /></Relationships>
</file>

<file path=ppt/notesSlides/_rels/notesSlide7.xml.rels>&#65279;<?xml version="1.0" encoding="utf-8"?><Relationships xmlns="http://schemas.openxmlformats.org/package/2006/relationships"><Relationship Type="http://schemas.openxmlformats.org/officeDocument/2006/relationships/slide" Target="/ppt/slides/slide7.xml" Id="Re45964ac91334d28" /><Relationship Type="http://schemas.openxmlformats.org/officeDocument/2006/relationships/notesMaster" Target="/ppt/notesMasters/notesMaster1.xml" Id="Re2272c8ad898439d" /></Relationships>
</file>

<file path=ppt/notesSlides/_rels/notesSlide8.xml.rels>&#65279;<?xml version="1.0" encoding="utf-8"?><Relationships xmlns="http://schemas.openxmlformats.org/package/2006/relationships"><Relationship Type="http://schemas.openxmlformats.org/officeDocument/2006/relationships/slide" Target="/ppt/slides/slide8.xml" Id="Rde9f1628ff614fd9" /><Relationship Type="http://schemas.openxmlformats.org/officeDocument/2006/relationships/notesMaster" Target="/ppt/notesMasters/notesMaster1.xml" Id="R6976b3d40ec846ae" /></Relationships>
</file>

<file path=ppt/notesSlides/_rels/notesSlide9.xml.rels>&#65279;<?xml version="1.0" encoding="utf-8"?><Relationships xmlns="http://schemas.openxmlformats.org/package/2006/relationships"><Relationship Type="http://schemas.openxmlformats.org/officeDocument/2006/relationships/slide" Target="/ppt/slides/slide9.xml" Id="R07181257d43d43b2" /><Relationship Type="http://schemas.openxmlformats.org/officeDocument/2006/relationships/notesMaster" Target="/ppt/notesMasters/notesMaster1.xml" Id="Re64b2c446a59400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63b27c2890f48bf" /><Relationship Type="http://schemas.openxmlformats.org/officeDocument/2006/relationships/notesMaster" Target="/ppt/notesMasters/notesMaster1.xml" Id="R6da670a00fb246f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50f952816064b5e" /><Relationship Type="http://schemas.openxmlformats.org/officeDocument/2006/relationships/notesMaster" Target="/ppt/notesMasters/notesMaster1.xml" Id="R073faf8e31b3459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7228fbee63b4b2b" /><Relationship Type="http://schemas.openxmlformats.org/officeDocument/2006/relationships/notesMaster" Target="/ppt/notesMasters/notesMaster1.xml" Id="R919898715d62430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debb43d081f4d96" /><Relationship Type="http://schemas.openxmlformats.org/officeDocument/2006/relationships/notesMaster" Target="/ppt/notesMasters/notesMaster1.xml" Id="Reae63e779c10429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f5d85cfa9cb4947" /><Relationship Type="http://schemas.openxmlformats.org/officeDocument/2006/relationships/notesMaster" Target="/ppt/notesMasters/notesMaster1.xml" Id="R75e72f9ddc2447e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69ba05bf34c470e" /><Relationship Type="http://schemas.openxmlformats.org/officeDocument/2006/relationships/notesMaster" Target="/ppt/notesMasters/notesMaster1.xml" Id="Rcdb673058bb8427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034bcc7ab7c4578" /><Relationship Type="http://schemas.openxmlformats.org/officeDocument/2006/relationships/notesMaster" Target="/ppt/notesMasters/notesMaster1.xml" Id="Rbeb734cb7dad41a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562ee23b01f4ea8" /><Relationship Type="http://schemas.openxmlformats.org/officeDocument/2006/relationships/notesMaster" Target="/ppt/notesMasters/notesMaster1.xml" Id="R7479755f7b86420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5e4b1c6fab14c7c" /><Relationship Type="http://schemas.openxmlformats.org/officeDocument/2006/relationships/notesMaster" Target="/ppt/notesMasters/notesMaster1.xml" Id="Rd6decc60f0904ea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99313f0bad24cec" /><Relationship Type="http://schemas.openxmlformats.org/officeDocument/2006/relationships/notesMaster" Target="/ppt/notesMasters/notesMaster1.xml" Id="R1438320efd364c8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20fcaccba4d495c" /><Relationship Type="http://schemas.openxmlformats.org/officeDocument/2006/relationships/notesMaster" Target="/ppt/notesMasters/notesMaster1.xml" Id="Re572db66e7b4464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879662444e94d8d" /><Relationship Type="http://schemas.openxmlformats.org/officeDocument/2006/relationships/image" Target="/ppt/media/image.png" Id="R68252f3114be4c8d" /><Relationship Type="http://schemas.openxmlformats.org/officeDocument/2006/relationships/image" Target="/ppt/media/image2.png" Id="Rec79b7047fa34068" /><Relationship Type="http://schemas.openxmlformats.org/officeDocument/2006/relationships/image" Target="/ppt/media/image.jpeg" Id="Rbc62e2b727214b5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084cd6f91ff444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8252f3114be4c8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c79b7047fa3406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c62e2b727214b5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bea623c08994671" /><Relationship Type="http://schemas.openxmlformats.org/officeDocument/2006/relationships/slideLayout" Target="/ppt/slideLayouts/slideLayout1.xml" Id="Rb7c3f391cac740cd" /><Relationship Type="http://schemas.openxmlformats.org/officeDocument/2006/relationships/slideLayout" Target="/ppt/slideLayouts/slideLayout2.xml" Id="R4487d8a44333410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7c3f391cac740cd"/>
    <p:sldLayoutId xmlns:r="http://schemas.openxmlformats.org/officeDocument/2006/relationships" id="2147483650" r:id="R4487d8a44333410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a72ce345df2466d" /><Relationship Type="http://schemas.openxmlformats.org/officeDocument/2006/relationships/notesSlide" Target="/ppt/notesSlides/notesSlide1.xml" Id="R3cf033e59081490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6779f6b1ba749eb" /><Relationship Type="http://schemas.openxmlformats.org/officeDocument/2006/relationships/notesSlide" Target="/ppt/notesSlides/notesSlide2.xml" Id="Rbb80c136f559430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6adff2c81854ffd" /><Relationship Type="http://schemas.openxmlformats.org/officeDocument/2006/relationships/notesSlide" Target="/ppt/notesSlides/notesSlide3.xml" Id="R1eed10cb22014fd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1fd40d9c45a4cb0" /><Relationship Type="http://schemas.openxmlformats.org/officeDocument/2006/relationships/notesSlide" Target="/ppt/notesSlides/notesSlide4.xml" Id="R228c6174863b437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1c8808511f84f6c" /><Relationship Type="http://schemas.openxmlformats.org/officeDocument/2006/relationships/notesSlide" Target="/ppt/notesSlides/notesSlide5.xml" Id="R28ed64724abb4c7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47560f8c2704d7e" /><Relationship Type="http://schemas.openxmlformats.org/officeDocument/2006/relationships/notesSlide" Target="/ppt/notesSlides/notesSlide6.xml" Id="R6566ec59215e434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415f4463215491f" /><Relationship Type="http://schemas.openxmlformats.org/officeDocument/2006/relationships/notesSlide" Target="/ppt/notesSlides/notesSlide7.xml" Id="Rd6f2fb0002bd445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26ac8a6a04a44c0" /><Relationship Type="http://schemas.openxmlformats.org/officeDocument/2006/relationships/notesSlide" Target="/ppt/notesSlides/notesSlide8.xml" Id="Rb57abddde0b0407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30b0737ce16462f" /><Relationship Type="http://schemas.openxmlformats.org/officeDocument/2006/relationships/notesSlide" Target="/ppt/notesSlides/notesSlide9.xml" Id="R203bc983875c450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f44c4c3918e4b16" /><Relationship Type="http://schemas.openxmlformats.org/officeDocument/2006/relationships/notesSlide" Target="/ppt/notesSlides/notesSlide10.xml" Id="Rd0c4438811214f7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dd3589233634f75" /><Relationship Type="http://schemas.openxmlformats.org/officeDocument/2006/relationships/notesSlide" Target="/ppt/notesSlides/notesSlide11.xml" Id="R99c587cdb495489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12fb4309f5542ce" /><Relationship Type="http://schemas.openxmlformats.org/officeDocument/2006/relationships/notesSlide" Target="/ppt/notesSlides/notesSlide12.xml" Id="Rdbb2cebe73ac4ae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5ca0a7b43de4f18" /><Relationship Type="http://schemas.openxmlformats.org/officeDocument/2006/relationships/notesSlide" Target="/ppt/notesSlides/notesSlide13.xml" Id="Rfa9278b53397402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5d316c70515475b" /><Relationship Type="http://schemas.openxmlformats.org/officeDocument/2006/relationships/notesSlide" Target="/ppt/notesSlides/notesSlide14.xml" Id="Rdef08cd5ae16459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0eca49afa7f4427" /><Relationship Type="http://schemas.openxmlformats.org/officeDocument/2006/relationships/notesSlide" Target="/ppt/notesSlides/notesSlide15.xml" Id="R6a0b702b0c18422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7e8da383b8d4bbe" /><Relationship Type="http://schemas.openxmlformats.org/officeDocument/2006/relationships/notesSlide" Target="/ppt/notesSlides/notesSlide16.xml" Id="Rab1182cc60064d7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46158ea93f44dda" /><Relationship Type="http://schemas.openxmlformats.org/officeDocument/2006/relationships/notesSlide" Target="/ppt/notesSlides/notesSlide17.xml" Id="R382fd70a557444e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1cc39aac61f04c50" /><Relationship Type="http://schemas.openxmlformats.org/officeDocument/2006/relationships/notesSlide" Target="/ppt/notesSlides/notesSlide18.xml" Id="Ra3355b999ea0454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59d60262a7e410d" /><Relationship Type="http://schemas.openxmlformats.org/officeDocument/2006/relationships/notesSlide" Target="/ppt/notesSlides/notesSlide19.xml" Id="Rebb8c262f210433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ca2a505cdcf4994" /><Relationship Type="http://schemas.openxmlformats.org/officeDocument/2006/relationships/notesSlide" Target="/ppt/notesSlides/notesSlide20.xml" Id="R6cf6fe0f8ab9429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撒母耳記下第10章</a:t>
            </a:r>
          </a:p>
          <a:p xmlns:a="http://schemas.openxmlformats.org/drawingml/2006/main">
            <a:pPr algn="ctr">
              <a:buNone/>
            </a:pPr>
            <a:r>
              <a:rPr sz="2000">
                <a:solidFill>
                  <a:srgbClr val="FFFFFF"/>
                </a:solidFill>
                <a:latin typeface="Georgia"/>
                <a:ea typeface="Georgia"/>
                <a:cs typeface="Georgia"/>
              </a:rPr>
              <a:t>2 Samuel 10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10:1  |  2 Samuel 10:1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此後，亞捫人的王死了，他兒子哈嫩接續他作王。</a:t>
            </a:r>
          </a:p>
          <a:p xmlns:a="http://schemas.openxmlformats.org/drawingml/2006/main">
            <a:pPr algn="ctr">
              <a:buNone/>
            </a:pPr>
            <a:r>
              <a:rPr sz="2400">
                <a:solidFill>
                  <a:srgbClr val="FFFFFF"/>
                </a:solidFill>
                <a:latin typeface="Georgia"/>
                <a:ea typeface="Georgia"/>
                <a:cs typeface="Georgia"/>
              </a:rPr>
              <a:t>And it came to pass after this, that the king of the children of Ammon died, and Hanun his son reigned in his stead.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10:2  |  2 Samuel 10:2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大衛說：「我要照哈嫩的父親拿轄厚待我的恩典厚待哈嫩。」於是大衛差遣臣僕，為他喪父安慰他。大衛的臣僕到了亞捫人的境內。</a:t>
            </a:r>
          </a:p>
          <a:p xmlns:a="http://schemas.openxmlformats.org/drawingml/2006/main">
            <a:pPr algn="ctr">
              <a:buNone/>
            </a:pPr>
            <a:r>
              <a:rPr sz="1800">
                <a:solidFill>
                  <a:srgbClr val="FFFFFF"/>
                </a:solidFill>
                <a:latin typeface="Georgia"/>
                <a:ea typeface="Georgia"/>
                <a:cs typeface="Georgia"/>
              </a:rPr>
              <a:t>Then said David, I will shew kindness unto Hanun the son of Nahash, as his father shewed kindness unto me. And David sent to comfort him by the hand of his servants for his father. And David’s servants came into the land of the children of Ammon.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10:3  |  2 Samuel 10:3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但亞捫人的首領對他們的主哈嫩說：「大衛差人來安慰你，你想他是尊敬你父親嗎？他差臣僕來不是詳察窺探、要傾覆這城嗎？」</a:t>
            </a:r>
          </a:p>
          <a:p xmlns:a="http://schemas.openxmlformats.org/drawingml/2006/main">
            <a:pPr algn="ctr">
              <a:buNone/>
            </a:pPr>
            <a:r>
              <a:rPr sz="1800">
                <a:solidFill>
                  <a:srgbClr val="FFFFFF"/>
                </a:solidFill>
                <a:latin typeface="Georgia"/>
                <a:ea typeface="Georgia"/>
                <a:cs typeface="Georgia"/>
              </a:rPr>
              <a:t>And the princes of the children of Ammon said unto Hanun their lord, Thinkest thou that David doth honour thy father, that he hath sent comforters unto thee? hath not David rather sent his servants unto thee, to search the city, and to spy it out, and to overthrow it?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10:4  |  2 Samuel 10:4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哈嫩便將大衛臣僕的鬍鬚剃去一半，又割斷他們下半截的衣服，使他們露出下體，打發他們回去。</a:t>
            </a:r>
          </a:p>
          <a:p xmlns:a="http://schemas.openxmlformats.org/drawingml/2006/main">
            <a:pPr algn="ctr">
              <a:buNone/>
            </a:pPr>
            <a:r>
              <a:rPr sz="2100">
                <a:solidFill>
                  <a:srgbClr val="FFFFFF"/>
                </a:solidFill>
                <a:latin typeface="Georgia"/>
                <a:ea typeface="Georgia"/>
                <a:cs typeface="Georgia"/>
              </a:rPr>
              <a:t>Wherefore Hanun took David’s servants, and shaved off the one half of their beards, and cut off their garments in the middle, even to their buttocks, and sent them away.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10:5  |  2 Samuel 10:5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有人告訴大衛，他就差人去迎接他們，（因為他們甚覺羞恥），告訴他們說：「可以住在耶利哥，等到鬍鬚長起再回來。」</a:t>
            </a:r>
          </a:p>
          <a:p xmlns:a="http://schemas.openxmlformats.org/drawingml/2006/main">
            <a:pPr algn="ctr">
              <a:buNone/>
            </a:pPr>
            <a:r>
              <a:rPr sz="2100">
                <a:solidFill>
                  <a:srgbClr val="FFFFFF"/>
                </a:solidFill>
                <a:latin typeface="Georgia"/>
                <a:ea typeface="Georgia"/>
                <a:cs typeface="Georgia"/>
              </a:rPr>
              <a:t>When they told it unto David, he sent to meet them, because the men were greatly ashamed: and the king said, Tarry at Jericho until your beards be grown, and then return.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10:6  |  2 Samuel 10:6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亞捫人知道大衛憎惡他們，就打發人去，招募伯‧利合的亞蘭人和瑣巴的亞蘭人，步兵二萬，與瑪迦王的人一千、陀伯人一萬二千。</a:t>
            </a:r>
          </a:p>
          <a:p xmlns:a="http://schemas.openxmlformats.org/drawingml/2006/main">
            <a:pPr algn="ctr">
              <a:buNone/>
            </a:pPr>
            <a:r>
              <a:rPr sz="1800">
                <a:solidFill>
                  <a:srgbClr val="FFFFFF"/>
                </a:solidFill>
                <a:latin typeface="Georgia"/>
                <a:ea typeface="Georgia"/>
                <a:cs typeface="Georgia"/>
              </a:rPr>
              <a:t>And when the children of Ammon saw that they stank before David, the children of Ammon sent and hired the Syrians of Beth-rehob, and the Syrians of Zoba, twenty thousand footmen, and of king Maacah a thousand men, and of Ish-tob twelve thousand men.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10:7  |  2 Samuel 10:7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大衛聽見了，就差派約押統帶勇猛的全軍出去。</a:t>
            </a:r>
          </a:p>
          <a:p xmlns:a="http://schemas.openxmlformats.org/drawingml/2006/main">
            <a:pPr algn="ctr">
              <a:buNone/>
            </a:pPr>
            <a:r>
              <a:rPr sz="2800">
                <a:solidFill>
                  <a:srgbClr val="FFFFFF"/>
                </a:solidFill>
                <a:latin typeface="Georgia"/>
                <a:ea typeface="Georgia"/>
                <a:cs typeface="Georgia"/>
              </a:rPr>
              <a:t>And when David heard of it, he sent Joab, and all the host of the mighty men.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10:8  |  2 Samuel 10:8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亞捫人出來，在城門前擺陣；瑣巴與利合的亞蘭人、陀伯人，並瑪迦人，另在郊野擺陣。</a:t>
            </a:r>
          </a:p>
          <a:p xmlns:a="http://schemas.openxmlformats.org/drawingml/2006/main">
            <a:pPr algn="ctr">
              <a:buNone/>
            </a:pPr>
            <a:r>
              <a:rPr sz="2100">
                <a:solidFill>
                  <a:srgbClr val="FFFFFF"/>
                </a:solidFill>
                <a:latin typeface="Georgia"/>
                <a:ea typeface="Georgia"/>
                <a:cs typeface="Georgia"/>
              </a:rPr>
              <a:t>And the children of Ammon came out, and put the battle in array at the entering in of the gate: and the Syrians of Zoba, and of Rehob, and Ish-tob, and Maacah, were by themselves in the field.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10:9  |  2 Samuel 10:9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約押看見敵人在他前後擺陣，就從以色列軍中挑選精兵，使他們對着亞蘭人擺陣。</a:t>
            </a:r>
          </a:p>
          <a:p xmlns:a="http://schemas.openxmlformats.org/drawingml/2006/main">
            <a:pPr algn="ctr">
              <a:buNone/>
            </a:pPr>
            <a:r>
              <a:rPr sz="2100">
                <a:solidFill>
                  <a:srgbClr val="FFFFFF"/>
                </a:solidFill>
                <a:latin typeface="Georgia"/>
                <a:ea typeface="Georgia"/>
                <a:cs typeface="Georgia"/>
              </a:rPr>
              <a:t>When Joab saw that the front of the battle was against him before and behind, he chose of all the choice men of Israel, and put them in array against the Syrians: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10:10  |  2 Samuel 10:10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其餘的兵交與他兄弟亞比篩，對着亞捫人擺陣。</a:t>
            </a:r>
          </a:p>
          <a:p xmlns:a="http://schemas.openxmlformats.org/drawingml/2006/main">
            <a:pPr algn="ctr">
              <a:buNone/>
            </a:pPr>
            <a:r>
              <a:rPr sz="2400">
                <a:solidFill>
                  <a:srgbClr val="FFFFFF"/>
                </a:solidFill>
                <a:latin typeface="Georgia"/>
                <a:ea typeface="Georgia"/>
                <a:cs typeface="Georgia"/>
              </a:rPr>
              <a:t>And the rest of the people he delivered into the hand of Abishai his brother, that he might put them in array against the children of Ammon.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10:11  |  2 Samuel 10:11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約押對亞比篩說：「亞蘭人若強過我，你就來幫助我；亞捫人若強過你，我就去幫助你。</a:t>
            </a:r>
          </a:p>
          <a:p xmlns:a="http://schemas.openxmlformats.org/drawingml/2006/main">
            <a:pPr algn="ctr">
              <a:buNone/>
            </a:pPr>
            <a:r>
              <a:rPr sz="2100">
                <a:solidFill>
                  <a:srgbClr val="FFFFFF"/>
                </a:solidFill>
                <a:latin typeface="Georgia"/>
                <a:ea typeface="Georgia"/>
                <a:cs typeface="Georgia"/>
              </a:rPr>
              <a:t>And he said, If the Syrians be too strong for me, then thou shalt help me: but if the children of Ammon be too strong for thee, then I will come and help thee.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10:12  |  2 Samuel 10:12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我們都當剛強，為本國的民和神的城邑作大丈夫。願耶和華憑他的意旨而行！」</a:t>
            </a:r>
          </a:p>
          <a:p xmlns:a="http://schemas.openxmlformats.org/drawingml/2006/main">
            <a:pPr algn="ctr">
              <a:buNone/>
            </a:pPr>
            <a:r>
              <a:rPr sz="2400">
                <a:solidFill>
                  <a:srgbClr val="FFFFFF"/>
                </a:solidFill>
                <a:latin typeface="Georgia"/>
                <a:ea typeface="Georgia"/>
                <a:cs typeface="Georgia"/>
              </a:rPr>
              <a:t>Be of good courage, and let us play the men for our people, and for the cities of our God: and the LORD do that which seemeth him good.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10:13  |  2 Samuel 10:13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於是，約押和跟隨他的人前進攻打亞蘭人；亞蘭人在約押面前逃跑。</a:t>
            </a:r>
          </a:p>
          <a:p xmlns:a="http://schemas.openxmlformats.org/drawingml/2006/main">
            <a:pPr algn="ctr">
              <a:buNone/>
            </a:pPr>
            <a:r>
              <a:rPr sz="2400">
                <a:solidFill>
                  <a:srgbClr val="FFFFFF"/>
                </a:solidFill>
                <a:latin typeface="Georgia"/>
                <a:ea typeface="Georgia"/>
                <a:cs typeface="Georgia"/>
              </a:rPr>
              <a:t>And Joab drew nigh, and the people that were with him, unto the battle against the Syrians: and they fled before him.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10:14  |  2 Samuel 10:14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亞捫人見亞蘭人逃跑，他們也在亞比篩面前逃跑進城。約押就離開亞捫人那裏，回耶路撒冷去了。</a:t>
            </a:r>
          </a:p>
          <a:p xmlns:a="http://schemas.openxmlformats.org/drawingml/2006/main">
            <a:pPr algn="ctr">
              <a:buNone/>
            </a:pPr>
            <a:r>
              <a:rPr sz="2100">
                <a:solidFill>
                  <a:srgbClr val="FFFFFF"/>
                </a:solidFill>
                <a:latin typeface="Georgia"/>
                <a:ea typeface="Georgia"/>
                <a:cs typeface="Georgia"/>
              </a:rPr>
              <a:t>And when the children of Ammon saw that the Syrians were fled, then fled they also before Abishai, and entered into the city. So Joab returned from the children of Ammon, and came to Jerusalem.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10:15  |  2 Samuel 10:15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亞蘭人見自己被以色列人打敗，就又聚集。</a:t>
            </a:r>
          </a:p>
          <a:p xmlns:a="http://schemas.openxmlformats.org/drawingml/2006/main">
            <a:pPr algn="ctr">
              <a:buNone/>
            </a:pPr>
            <a:r>
              <a:rPr sz="2400">
                <a:solidFill>
                  <a:srgbClr val="FFFFFF"/>
                </a:solidFill>
                <a:latin typeface="Georgia"/>
                <a:ea typeface="Georgia"/>
                <a:cs typeface="Georgia"/>
              </a:rPr>
              <a:t>And when the Syrians saw that they were smitten before Israel, they gathered themselves together.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10:16  |  2 Samuel 10:16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哈大底謝差遣人，將大河那邊的亞蘭人調來；他們到了希蘭，哈大底謝的將軍朔法率領他們。</a:t>
            </a:r>
          </a:p>
          <a:p xmlns:a="http://schemas.openxmlformats.org/drawingml/2006/main">
            <a:pPr algn="ctr">
              <a:buNone/>
            </a:pPr>
            <a:r>
              <a:rPr sz="2100">
                <a:solidFill>
                  <a:srgbClr val="FFFFFF"/>
                </a:solidFill>
                <a:latin typeface="Georgia"/>
                <a:ea typeface="Georgia"/>
                <a:cs typeface="Georgia"/>
              </a:rPr>
              <a:t>And Hadarezer sent, and brought out the Syrians that were beyond the river: and they came to Helam; and Shobach the captain of the host of Hadarezer went before them.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10:17  |  2 Samuel 10:17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有人告訴大衛，他就聚集以色列眾人，過約旦河，來到希蘭。亞蘭人迎着大衛擺陣，與他打仗。</a:t>
            </a:r>
          </a:p>
          <a:p xmlns:a="http://schemas.openxmlformats.org/drawingml/2006/main">
            <a:pPr algn="ctr">
              <a:buNone/>
            </a:pPr>
            <a:r>
              <a:rPr sz="2100">
                <a:solidFill>
                  <a:srgbClr val="FFFFFF"/>
                </a:solidFill>
                <a:latin typeface="Georgia"/>
                <a:ea typeface="Georgia"/>
                <a:cs typeface="Georgia"/>
              </a:rPr>
              <a:t>And when it was told David, he gathered all Israel together, and passed over Jordan, and came to Helam. And the Syrians set themselves in array against David, and fought with him.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10:18  |  2 Samuel 10:18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亞蘭人在以色列人面前逃跑；大衛殺了亞蘭七百輛戰車[的人]，四萬馬兵，又殺了亞蘭的將軍朔法。</a:t>
            </a:r>
          </a:p>
          <a:p xmlns:a="http://schemas.openxmlformats.org/drawingml/2006/main">
            <a:pPr algn="ctr">
              <a:buNone/>
            </a:pPr>
            <a:r>
              <a:rPr sz="2100">
                <a:solidFill>
                  <a:srgbClr val="FFFFFF"/>
                </a:solidFill>
                <a:latin typeface="Georgia"/>
                <a:ea typeface="Georgia"/>
                <a:cs typeface="Georgia"/>
              </a:rPr>
              <a:t>And the Syrians fled before Israel; and David slew the men of seven hundred chariots of the Syrians, and forty thousand horsemen, and smote Shobach the captain of their host, who died there.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10:19  |  2 Samuel 10:19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屬哈大底謝的諸王見自己被以色列人打敗，就與以色列人和好，歸服他們。於是亞蘭人不敢再幫助亞捫人了。</a:t>
            </a:r>
          </a:p>
          <a:p xmlns:a="http://schemas.openxmlformats.org/drawingml/2006/main">
            <a:pPr algn="ctr">
              <a:buNone/>
            </a:pPr>
            <a:r>
              <a:rPr sz="2100">
                <a:solidFill>
                  <a:srgbClr val="FFFFFF"/>
                </a:solidFill>
                <a:latin typeface="Georgia"/>
                <a:ea typeface="Georgia"/>
                <a:cs typeface="Georgia"/>
              </a:rPr>
              <a:t>And when all the kings that were servants to Hadarezer saw that they were smitten before Israel, they made peace with Israel, and served them. So the Syrians feared to help the children of Ammon any more.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2026-08-30T04:05:35.2800000Z</dcterms:created>
  <dcterms:modified xsi:type="dcterms:W3CDTF">2026-08-30T04:05:35.2810000Z</dcterms:modified>
</coreProperties>
</file>