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d71434fe7c4661" /><Relationship Type="http://schemas.openxmlformats.org/officeDocument/2006/relationships/extended-properties" Target="/docProps/app.xml" Id="Rfbceb5571b714ef5" /><Relationship Type="http://schemas.openxmlformats.org/officeDocument/2006/relationships/officeDocument" Target="/ppt/presentation.xml" Id="R4e8f279619174c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45aeb219064d23"/>
  </p:sldMasterIdLst>
  <p:notesMasterIdLst>
    <p:notesMasterId xmlns:r="http://schemas.openxmlformats.org/officeDocument/2006/relationships" r:id="R6991f076a453409c"/>
  </p:notesMasterIdLst>
  <p:sldIdLst>
    <p:sldId xmlns:r="http://schemas.openxmlformats.org/officeDocument/2006/relationships" id="256" r:id="R4fdbbbec52da4db3"/>
    <p:sldId xmlns:r="http://schemas.openxmlformats.org/officeDocument/2006/relationships" id="257" r:id="R80a20232fd7f4d03"/>
    <p:sldId xmlns:r="http://schemas.openxmlformats.org/officeDocument/2006/relationships" id="258" r:id="Re8c13be59d85455a"/>
    <p:sldId xmlns:r="http://schemas.openxmlformats.org/officeDocument/2006/relationships" id="259" r:id="R9ce17f70b4af4721"/>
    <p:sldId xmlns:r="http://schemas.openxmlformats.org/officeDocument/2006/relationships" id="260" r:id="R48fb639ce99d49b0"/>
    <p:sldId xmlns:r="http://schemas.openxmlformats.org/officeDocument/2006/relationships" id="261" r:id="Ra19bceaa72c5411e"/>
    <p:sldId xmlns:r="http://schemas.openxmlformats.org/officeDocument/2006/relationships" id="262" r:id="Rd3d8322bd6024351"/>
    <p:sldId xmlns:r="http://schemas.openxmlformats.org/officeDocument/2006/relationships" id="263" r:id="Rfc62d79fd9ef448d"/>
    <p:sldId xmlns:r="http://schemas.openxmlformats.org/officeDocument/2006/relationships" id="264" r:id="Rd7f71f0aff2241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89969cfa594466" /><Relationship Type="http://schemas.openxmlformats.org/officeDocument/2006/relationships/slideMaster" Target="/ppt/slideMasters/slideMaster1.xml" Id="R1e45aeb219064d23" /><Relationship Type="http://schemas.openxmlformats.org/officeDocument/2006/relationships/notesMaster" Target="/ppt/notesMasters/notesMaster1.xml" Id="R6991f076a453409c" /><Relationship Type="http://schemas.openxmlformats.org/officeDocument/2006/relationships/presProps" Target="/ppt/presProps.xml" Id="Rc3e9c24159ab4323" /><Relationship Type="http://schemas.openxmlformats.org/officeDocument/2006/relationships/tableStyles" Target="/ppt/tableStyles.xml" Id="R0a9f3c0a85a548be" /><Relationship Type="http://schemas.openxmlformats.org/officeDocument/2006/relationships/slide" Target="/ppt/slides/slide1.xml" Id="R4fdbbbec52da4db3" /><Relationship Type="http://schemas.openxmlformats.org/officeDocument/2006/relationships/slide" Target="/ppt/slides/slide2.xml" Id="R80a20232fd7f4d03" /><Relationship Type="http://schemas.openxmlformats.org/officeDocument/2006/relationships/slide" Target="/ppt/slides/slide3.xml" Id="Re8c13be59d85455a" /><Relationship Type="http://schemas.openxmlformats.org/officeDocument/2006/relationships/slide" Target="/ppt/slides/slide4.xml" Id="R9ce17f70b4af4721" /><Relationship Type="http://schemas.openxmlformats.org/officeDocument/2006/relationships/slide" Target="/ppt/slides/slide5.xml" Id="R48fb639ce99d49b0" /><Relationship Type="http://schemas.openxmlformats.org/officeDocument/2006/relationships/slide" Target="/ppt/slides/slide6.xml" Id="Ra19bceaa72c5411e" /><Relationship Type="http://schemas.openxmlformats.org/officeDocument/2006/relationships/slide" Target="/ppt/slides/slide7.xml" Id="Rd3d8322bd6024351" /><Relationship Type="http://schemas.openxmlformats.org/officeDocument/2006/relationships/slide" Target="/ppt/slides/slide8.xml" Id="Rfc62d79fd9ef448d" /><Relationship Type="http://schemas.openxmlformats.org/officeDocument/2006/relationships/slide" Target="/ppt/slides/slide9.xml" Id="Rd7f71f0aff2241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2255d803194a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6ccbf5bc56434d" /><Relationship Type="http://schemas.openxmlformats.org/officeDocument/2006/relationships/notesMaster" Target="/ppt/notesMasters/notesMaster1.xml" Id="R43e95d74cf9d45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597e75d5814ff7" /><Relationship Type="http://schemas.openxmlformats.org/officeDocument/2006/relationships/notesMaster" Target="/ppt/notesMasters/notesMaster1.xml" Id="Redb8674548b545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24f718b741401c" /><Relationship Type="http://schemas.openxmlformats.org/officeDocument/2006/relationships/notesMaster" Target="/ppt/notesMasters/notesMaster1.xml" Id="R49b9e74d458440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61a7931ec441f1" /><Relationship Type="http://schemas.openxmlformats.org/officeDocument/2006/relationships/notesMaster" Target="/ppt/notesMasters/notesMaster1.xml" Id="Rb7edac77e27042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78a07c2c434bdb" /><Relationship Type="http://schemas.openxmlformats.org/officeDocument/2006/relationships/notesMaster" Target="/ppt/notesMasters/notesMaster1.xml" Id="Rd44db19daba04e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81c7893d8e4cc7" /><Relationship Type="http://schemas.openxmlformats.org/officeDocument/2006/relationships/notesMaster" Target="/ppt/notesMasters/notesMaster1.xml" Id="R670b3ed4cb5d4c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a8a3b1112f4b2f" /><Relationship Type="http://schemas.openxmlformats.org/officeDocument/2006/relationships/notesMaster" Target="/ppt/notesMasters/notesMaster1.xml" Id="Rb6fc9edcfd6d4a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a979e3d6384c08" /><Relationship Type="http://schemas.openxmlformats.org/officeDocument/2006/relationships/notesMaster" Target="/ppt/notesMasters/notesMaster1.xml" Id="Ra6a794505b2d41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25c1dae53f4c10" /><Relationship Type="http://schemas.openxmlformats.org/officeDocument/2006/relationships/notesMaster" Target="/ppt/notesMasters/notesMaster1.xml" Id="R53b6f68264824a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b043e14b14901" /><Relationship Type="http://schemas.openxmlformats.org/officeDocument/2006/relationships/image" Target="/ppt/media/image.png" Id="Rf8d80e0485674b4a" /><Relationship Type="http://schemas.openxmlformats.org/officeDocument/2006/relationships/image" Target="/ppt/media/image2.png" Id="Rd7be9bbc6fa7438e" /><Relationship Type="http://schemas.openxmlformats.org/officeDocument/2006/relationships/image" Target="/ppt/media/image.jpeg" Id="Rfc20ee863bc74d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02954167f4ec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8d80e0485674b4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7be9bbc6fa7438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0ee863bc74d1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475b6b089a496e" /><Relationship Type="http://schemas.openxmlformats.org/officeDocument/2006/relationships/slideLayout" Target="/ppt/slideLayouts/slideLayout1.xml" Id="Ra0656ff3bb374860" /><Relationship Type="http://schemas.openxmlformats.org/officeDocument/2006/relationships/slideLayout" Target="/ppt/slideLayouts/slideLayout2.xml" Id="R2d889e675b994ac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656ff3bb374860"/>
    <p:sldLayoutId xmlns:r="http://schemas.openxmlformats.org/officeDocument/2006/relationships" id="2147483650" r:id="R2d889e675b994ac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0e5e98370d47d6" /><Relationship Type="http://schemas.openxmlformats.org/officeDocument/2006/relationships/notesSlide" Target="/ppt/notesSlides/notesSlide1.xml" Id="R677d831023bc45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d76febee21465d" /><Relationship Type="http://schemas.openxmlformats.org/officeDocument/2006/relationships/notesSlide" Target="/ppt/notesSlides/notesSlide2.xml" Id="Re24bbe0fd1de43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718155b1a142a3" /><Relationship Type="http://schemas.openxmlformats.org/officeDocument/2006/relationships/notesSlide" Target="/ppt/notesSlides/notesSlide3.xml" Id="R9663dcf162414b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833adf4b0e471d" /><Relationship Type="http://schemas.openxmlformats.org/officeDocument/2006/relationships/notesSlide" Target="/ppt/notesSlides/notesSlide4.xml" Id="R8caba628cd6e4a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504282c5524b5f" /><Relationship Type="http://schemas.openxmlformats.org/officeDocument/2006/relationships/notesSlide" Target="/ppt/notesSlides/notesSlide5.xml" Id="R8385b220433744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392e086d644ad8" /><Relationship Type="http://schemas.openxmlformats.org/officeDocument/2006/relationships/notesSlide" Target="/ppt/notesSlides/notesSlide6.xml" Id="Rb5345a7e1f2049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e887cfcf16432f" /><Relationship Type="http://schemas.openxmlformats.org/officeDocument/2006/relationships/notesSlide" Target="/ppt/notesSlides/notesSlide7.xml" Id="R601dc35b249345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eb97cd83cc4b30" /><Relationship Type="http://schemas.openxmlformats.org/officeDocument/2006/relationships/notesSlide" Target="/ppt/notesSlides/notesSlide8.xml" Id="Rce93caf5dda643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e5c6bc55a14cc2" /><Relationship Type="http://schemas.openxmlformats.org/officeDocument/2006/relationships/notesSlide" Target="/ppt/notesSlides/notesSlide9.xml" Id="Rac77aa30aadf45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130:1  |  Psalms 130:1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耶和華啊，我從深處向你求告！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Out of the depths have I cried unto thee,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130:2  |  Psalms 130:2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主啊，求你聽我的聲音！ 願你側耳聽我懇求的聲音！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hear my voice: let thine ears be attentive to the voice of my supplications.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130:3  |  Psalms 130:3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主－耶和華啊，你若究察罪孽， 誰能站得住呢？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thou, LORD, shouldest mark iniquities, O Lord, who shall stand?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130:4  |  Psalms 130:4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但在你有赦免之恩， 要叫人敬畏你。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there is forgiveness with thee, that thou mayest be feared.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130:5  |  Psalms 130:5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我等候耶和華，我的心等候； 我也仰望他的話。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wait for the LORD, my soul doth wait, and in his word do I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130:6  |  Psalms 130:6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我的心[等候]主， 勝於守夜的，[等候]天亮， [勝於]守夜的，[等候]天亮。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waiteth for the Lord more than they that watch for the morning: I say, more than they that watch for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130:7  |  Psalms 130:7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以色列啊，你當仰望耶和華！ 因他有慈愛，有豐盛的救恩。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Israel hope in the LORD: for with the LORD there is mercy, and with him is plenteous redemption.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130:8  |  Psalms 130:8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他必救贖以色列脫離一切的罪孽。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redeem Israel from all his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2026-08-30T04:28:29.7240000Z</dcterms:created>
  <dcterms:modified xsi:type="dcterms:W3CDTF">2026-08-30T04:28:29.7240000Z</dcterms:modified>
</coreProperties>
</file>