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61aeb75392b43b9" /><Relationship Type="http://schemas.openxmlformats.org/officeDocument/2006/relationships/extended-properties" Target="/docProps/app.xml" Id="R68b7d693972b4c66" /><Relationship Type="http://schemas.openxmlformats.org/officeDocument/2006/relationships/officeDocument" Target="/ppt/presentation.xml" Id="Ree4976d1d8c8442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57064936c74abc"/>
  </p:sldMasterIdLst>
  <p:notesMasterIdLst>
    <p:notesMasterId xmlns:r="http://schemas.openxmlformats.org/officeDocument/2006/relationships" r:id="Rf77cb60e19e44f26"/>
  </p:notesMasterIdLst>
  <p:sldIdLst>
    <p:sldId xmlns:r="http://schemas.openxmlformats.org/officeDocument/2006/relationships" id="256" r:id="R1952fc75ce384cd0"/>
    <p:sldId xmlns:r="http://schemas.openxmlformats.org/officeDocument/2006/relationships" id="257" r:id="R2f0536a9e84945c7"/>
    <p:sldId xmlns:r="http://schemas.openxmlformats.org/officeDocument/2006/relationships" id="258" r:id="Ra2d008ed8d3f4658"/>
    <p:sldId xmlns:r="http://schemas.openxmlformats.org/officeDocument/2006/relationships" id="259" r:id="R8e4f3c23f0304cf3"/>
    <p:sldId xmlns:r="http://schemas.openxmlformats.org/officeDocument/2006/relationships" id="260" r:id="R3ef52a5a8c404b2b"/>
    <p:sldId xmlns:r="http://schemas.openxmlformats.org/officeDocument/2006/relationships" id="261" r:id="Rea2f997c8b4b4df3"/>
    <p:sldId xmlns:r="http://schemas.openxmlformats.org/officeDocument/2006/relationships" id="262" r:id="Rf0c59c37e4c148ac"/>
    <p:sldId xmlns:r="http://schemas.openxmlformats.org/officeDocument/2006/relationships" id="263" r:id="R0fde338be97e4af7"/>
    <p:sldId xmlns:r="http://schemas.openxmlformats.org/officeDocument/2006/relationships" id="264" r:id="R715a0d8f622f42ee"/>
    <p:sldId xmlns:r="http://schemas.openxmlformats.org/officeDocument/2006/relationships" id="265" r:id="Rfb1fa52ed9bc47e7"/>
    <p:sldId xmlns:r="http://schemas.openxmlformats.org/officeDocument/2006/relationships" id="266" r:id="Rf7830166a855491c"/>
    <p:sldId xmlns:r="http://schemas.openxmlformats.org/officeDocument/2006/relationships" id="267" r:id="R3d4242e73a5c4eeb"/>
    <p:sldId xmlns:r="http://schemas.openxmlformats.org/officeDocument/2006/relationships" id="268" r:id="R855c925e0cb64f60"/>
    <p:sldId xmlns:r="http://schemas.openxmlformats.org/officeDocument/2006/relationships" id="269" r:id="R4fc2eb2a9b51445d"/>
    <p:sldId xmlns:r="http://schemas.openxmlformats.org/officeDocument/2006/relationships" id="270" r:id="R7c90abd6a2ff4186"/>
    <p:sldId xmlns:r="http://schemas.openxmlformats.org/officeDocument/2006/relationships" id="271" r:id="Ra3e30eb5be51457c"/>
    <p:sldId xmlns:r="http://schemas.openxmlformats.org/officeDocument/2006/relationships" id="272" r:id="Rf3011aa0ac354c1a"/>
    <p:sldId xmlns:r="http://schemas.openxmlformats.org/officeDocument/2006/relationships" id="273" r:id="Rc4a98076194d4558"/>
    <p:sldId xmlns:r="http://schemas.openxmlformats.org/officeDocument/2006/relationships" id="274" r:id="R001de3f9ad4444fc"/>
    <p:sldId xmlns:r="http://schemas.openxmlformats.org/officeDocument/2006/relationships" id="275" r:id="Rb09a46113e6d4a17"/>
    <p:sldId xmlns:r="http://schemas.openxmlformats.org/officeDocument/2006/relationships" id="276" r:id="R6801a7f7f595491b"/>
    <p:sldId xmlns:r="http://schemas.openxmlformats.org/officeDocument/2006/relationships" id="277" r:id="R0db80e635dfb4b0c"/>
    <p:sldId xmlns:r="http://schemas.openxmlformats.org/officeDocument/2006/relationships" id="278" r:id="Ra1f4ab93de514d50"/>
    <p:sldId xmlns:r="http://schemas.openxmlformats.org/officeDocument/2006/relationships" id="279" r:id="Rf34fb5dacfc04921"/>
    <p:sldId xmlns:r="http://schemas.openxmlformats.org/officeDocument/2006/relationships" id="280" r:id="R76a903d2bb7340c3"/>
    <p:sldId xmlns:r="http://schemas.openxmlformats.org/officeDocument/2006/relationships" id="281" r:id="R586f91c75cdc403e"/>
    <p:sldId xmlns:r="http://schemas.openxmlformats.org/officeDocument/2006/relationships" id="282" r:id="R99fc123cfe764600"/>
    <p:sldId xmlns:r="http://schemas.openxmlformats.org/officeDocument/2006/relationships" id="283" r:id="R3a93305c22254f2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714cbece6a548ce" /><Relationship Type="http://schemas.openxmlformats.org/officeDocument/2006/relationships/slideMaster" Target="/ppt/slideMasters/slideMaster1.xml" Id="R6e57064936c74abc" /><Relationship Type="http://schemas.openxmlformats.org/officeDocument/2006/relationships/notesMaster" Target="/ppt/notesMasters/notesMaster1.xml" Id="Rf77cb60e19e44f26" /><Relationship Type="http://schemas.openxmlformats.org/officeDocument/2006/relationships/presProps" Target="/ppt/presProps.xml" Id="R997f4016e8e14848" /><Relationship Type="http://schemas.openxmlformats.org/officeDocument/2006/relationships/tableStyles" Target="/ppt/tableStyles.xml" Id="Re30eb3a2ee754f96" /><Relationship Type="http://schemas.openxmlformats.org/officeDocument/2006/relationships/slide" Target="/ppt/slides/slide1.xml" Id="R1952fc75ce384cd0" /><Relationship Type="http://schemas.openxmlformats.org/officeDocument/2006/relationships/slide" Target="/ppt/slides/slide2.xml" Id="R2f0536a9e84945c7" /><Relationship Type="http://schemas.openxmlformats.org/officeDocument/2006/relationships/slide" Target="/ppt/slides/slide3.xml" Id="Ra2d008ed8d3f4658" /><Relationship Type="http://schemas.openxmlformats.org/officeDocument/2006/relationships/slide" Target="/ppt/slides/slide4.xml" Id="R8e4f3c23f0304cf3" /><Relationship Type="http://schemas.openxmlformats.org/officeDocument/2006/relationships/slide" Target="/ppt/slides/slide5.xml" Id="R3ef52a5a8c404b2b" /><Relationship Type="http://schemas.openxmlformats.org/officeDocument/2006/relationships/slide" Target="/ppt/slides/slide6.xml" Id="Rea2f997c8b4b4df3" /><Relationship Type="http://schemas.openxmlformats.org/officeDocument/2006/relationships/slide" Target="/ppt/slides/slide7.xml" Id="Rf0c59c37e4c148ac" /><Relationship Type="http://schemas.openxmlformats.org/officeDocument/2006/relationships/slide" Target="/ppt/slides/slide8.xml" Id="R0fde338be97e4af7" /><Relationship Type="http://schemas.openxmlformats.org/officeDocument/2006/relationships/slide" Target="/ppt/slides/slide9.xml" Id="R715a0d8f622f42ee" /><Relationship Type="http://schemas.openxmlformats.org/officeDocument/2006/relationships/slide" Target="/ppt/slides/slide10.xml" Id="Rfb1fa52ed9bc47e7" /><Relationship Type="http://schemas.openxmlformats.org/officeDocument/2006/relationships/slide" Target="/ppt/slides/slide11.xml" Id="Rf7830166a855491c" /><Relationship Type="http://schemas.openxmlformats.org/officeDocument/2006/relationships/slide" Target="/ppt/slides/slide12.xml" Id="R3d4242e73a5c4eeb" /><Relationship Type="http://schemas.openxmlformats.org/officeDocument/2006/relationships/slide" Target="/ppt/slides/slide13.xml" Id="R855c925e0cb64f60" /><Relationship Type="http://schemas.openxmlformats.org/officeDocument/2006/relationships/slide" Target="/ppt/slides/slide14.xml" Id="R4fc2eb2a9b51445d" /><Relationship Type="http://schemas.openxmlformats.org/officeDocument/2006/relationships/slide" Target="/ppt/slides/slide15.xml" Id="R7c90abd6a2ff4186" /><Relationship Type="http://schemas.openxmlformats.org/officeDocument/2006/relationships/slide" Target="/ppt/slides/slide16.xml" Id="Ra3e30eb5be51457c" /><Relationship Type="http://schemas.openxmlformats.org/officeDocument/2006/relationships/slide" Target="/ppt/slides/slide17.xml" Id="Rf3011aa0ac354c1a" /><Relationship Type="http://schemas.openxmlformats.org/officeDocument/2006/relationships/slide" Target="/ppt/slides/slide18.xml" Id="Rc4a98076194d4558" /><Relationship Type="http://schemas.openxmlformats.org/officeDocument/2006/relationships/slide" Target="/ppt/slides/slide19.xml" Id="R001de3f9ad4444fc" /><Relationship Type="http://schemas.openxmlformats.org/officeDocument/2006/relationships/slide" Target="/ppt/slides/slide20.xml" Id="Rb09a46113e6d4a17" /><Relationship Type="http://schemas.openxmlformats.org/officeDocument/2006/relationships/slide" Target="/ppt/slides/slide21.xml" Id="R6801a7f7f595491b" /><Relationship Type="http://schemas.openxmlformats.org/officeDocument/2006/relationships/slide" Target="/ppt/slides/slide22.xml" Id="R0db80e635dfb4b0c" /><Relationship Type="http://schemas.openxmlformats.org/officeDocument/2006/relationships/slide" Target="/ppt/slides/slide23.xml" Id="Ra1f4ab93de514d50" /><Relationship Type="http://schemas.openxmlformats.org/officeDocument/2006/relationships/slide" Target="/ppt/slides/slide24.xml" Id="Rf34fb5dacfc04921" /><Relationship Type="http://schemas.openxmlformats.org/officeDocument/2006/relationships/slide" Target="/ppt/slides/slide25.xml" Id="R76a903d2bb7340c3" /><Relationship Type="http://schemas.openxmlformats.org/officeDocument/2006/relationships/slide" Target="/ppt/slides/slide26.xml" Id="R586f91c75cdc403e" /><Relationship Type="http://schemas.openxmlformats.org/officeDocument/2006/relationships/slide" Target="/ppt/slides/slide27.xml" Id="R99fc123cfe764600" /><Relationship Type="http://schemas.openxmlformats.org/officeDocument/2006/relationships/slide" Target="/ppt/slides/slide28.xml" Id="R3a93305c22254f2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fd3e0f5703b46f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11a9a76360946c6" /><Relationship Type="http://schemas.openxmlformats.org/officeDocument/2006/relationships/notesMaster" Target="/ppt/notesMasters/notesMaster1.xml" Id="R5fb6041dbf714ae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c4c1728d0dd48a9" /><Relationship Type="http://schemas.openxmlformats.org/officeDocument/2006/relationships/notesMaster" Target="/ppt/notesMasters/notesMaster1.xml" Id="Rd7146ea4dc3d454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3b03ecad7944381" /><Relationship Type="http://schemas.openxmlformats.org/officeDocument/2006/relationships/notesMaster" Target="/ppt/notesMasters/notesMaster1.xml" Id="Rb37c278943f4457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63cf88889f3425d" /><Relationship Type="http://schemas.openxmlformats.org/officeDocument/2006/relationships/notesMaster" Target="/ppt/notesMasters/notesMaster1.xml" Id="Ra09d0aef6ad745b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91bcf8ab3fb407d" /><Relationship Type="http://schemas.openxmlformats.org/officeDocument/2006/relationships/notesMaster" Target="/ppt/notesMasters/notesMaster1.xml" Id="R4a8155767517430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fca3fd63f0b49c6" /><Relationship Type="http://schemas.openxmlformats.org/officeDocument/2006/relationships/notesMaster" Target="/ppt/notesMasters/notesMaster1.xml" Id="R832b95a94ffb4af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3e5d92d8f7f4601" /><Relationship Type="http://schemas.openxmlformats.org/officeDocument/2006/relationships/notesMaster" Target="/ppt/notesMasters/notesMaster1.xml" Id="Rd26f1b4d21ad400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111364ff84e4ce2" /><Relationship Type="http://schemas.openxmlformats.org/officeDocument/2006/relationships/notesMaster" Target="/ppt/notesMasters/notesMaster1.xml" Id="Rec2d5f2bfbd141b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acbbad6eb8b4571" /><Relationship Type="http://schemas.openxmlformats.org/officeDocument/2006/relationships/notesMaster" Target="/ppt/notesMasters/notesMaster1.xml" Id="Rfbf9538ffb094fd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2813b48eae14975" /><Relationship Type="http://schemas.openxmlformats.org/officeDocument/2006/relationships/notesMaster" Target="/ppt/notesMasters/notesMaster1.xml" Id="R07080c948d06414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90b899fec3e4254" /><Relationship Type="http://schemas.openxmlformats.org/officeDocument/2006/relationships/notesMaster" Target="/ppt/notesMasters/notesMaster1.xml" Id="Re9f49ca8306a422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d6b50f0e2f24592" /><Relationship Type="http://schemas.openxmlformats.org/officeDocument/2006/relationships/notesMaster" Target="/ppt/notesMasters/notesMaster1.xml" Id="Re6800a3de294478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64bb18951cb4f4b" /><Relationship Type="http://schemas.openxmlformats.org/officeDocument/2006/relationships/notesMaster" Target="/ppt/notesMasters/notesMaster1.xml" Id="Rcf92ed7a8ba44b9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36acb4fb176444d" /><Relationship Type="http://schemas.openxmlformats.org/officeDocument/2006/relationships/notesMaster" Target="/ppt/notesMasters/notesMaster1.xml" Id="R4f607f81fe80489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5a59b2d414143c2" /><Relationship Type="http://schemas.openxmlformats.org/officeDocument/2006/relationships/notesMaster" Target="/ppt/notesMasters/notesMaster1.xml" Id="Rc1a2fdf44b9d44b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276089140624fef" /><Relationship Type="http://schemas.openxmlformats.org/officeDocument/2006/relationships/notesMaster" Target="/ppt/notesMasters/notesMaster1.xml" Id="R9d900a00b87a400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c476881c3844763" /><Relationship Type="http://schemas.openxmlformats.org/officeDocument/2006/relationships/notesMaster" Target="/ppt/notesMasters/notesMaster1.xml" Id="Rc4d9a41bbb2f44f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7a7da28c401406a" /><Relationship Type="http://schemas.openxmlformats.org/officeDocument/2006/relationships/notesMaster" Target="/ppt/notesMasters/notesMaster1.xml" Id="Rf4da3005cf53410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2aa4ba11d404229" /><Relationship Type="http://schemas.openxmlformats.org/officeDocument/2006/relationships/notesMaster" Target="/ppt/notesMasters/notesMaster1.xml" Id="Ra556c31f167647a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ea947217c24421e" /><Relationship Type="http://schemas.openxmlformats.org/officeDocument/2006/relationships/notesMaster" Target="/ppt/notesMasters/notesMaster1.xml" Id="R3d791f193b314f8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a0cd13720ab4438" /><Relationship Type="http://schemas.openxmlformats.org/officeDocument/2006/relationships/notesMaster" Target="/ppt/notesMasters/notesMaster1.xml" Id="R80836fa7af8f4cd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4d443d3ed4c432d" /><Relationship Type="http://schemas.openxmlformats.org/officeDocument/2006/relationships/notesMaster" Target="/ppt/notesMasters/notesMaster1.xml" Id="Rfa0ecb65d0854d3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306445b762a4760" /><Relationship Type="http://schemas.openxmlformats.org/officeDocument/2006/relationships/notesMaster" Target="/ppt/notesMasters/notesMaster1.xml" Id="Rd55f6aba7b4740f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dc28874254844c3" /><Relationship Type="http://schemas.openxmlformats.org/officeDocument/2006/relationships/notesMaster" Target="/ppt/notesMasters/notesMaster1.xml" Id="R290721f6757a4bf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a3847eb5f2b413e" /><Relationship Type="http://schemas.openxmlformats.org/officeDocument/2006/relationships/notesMaster" Target="/ppt/notesMasters/notesMaster1.xml" Id="R49fd6718aefd4ef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5129af211404357" /><Relationship Type="http://schemas.openxmlformats.org/officeDocument/2006/relationships/notesMaster" Target="/ppt/notesMasters/notesMaster1.xml" Id="R62b0a0eb752e4e0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36f46e5efc74f5c" /><Relationship Type="http://schemas.openxmlformats.org/officeDocument/2006/relationships/notesMaster" Target="/ppt/notesMasters/notesMaster1.xml" Id="R0b6ae9aac46c456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cf96594a67c4a04" /><Relationship Type="http://schemas.openxmlformats.org/officeDocument/2006/relationships/notesMaster" Target="/ppt/notesMasters/notesMaster1.xml" Id="R752e54de5c6f4ff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356964531f4e82" /><Relationship Type="http://schemas.openxmlformats.org/officeDocument/2006/relationships/image" Target="/ppt/media/image.png" Id="R3fa68d4c988a48b1" /><Relationship Type="http://schemas.openxmlformats.org/officeDocument/2006/relationships/image" Target="/ppt/media/image2.png" Id="R6fdcd3c1a9394bbd" /><Relationship Type="http://schemas.openxmlformats.org/officeDocument/2006/relationships/image" Target="/ppt/media/image.jpeg" Id="R26a91f60b4614ba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197970452e7430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fa68d4c988a48b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fdcd3c1a9394bb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a91f60b4614ba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aaf872572794460" /><Relationship Type="http://schemas.openxmlformats.org/officeDocument/2006/relationships/slideLayout" Target="/ppt/slideLayouts/slideLayout1.xml" Id="R694957f6a3364fd9" /><Relationship Type="http://schemas.openxmlformats.org/officeDocument/2006/relationships/slideLayout" Target="/ppt/slideLayouts/slideLayout2.xml" Id="R21242bb48d1d445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94957f6a3364fd9"/>
    <p:sldLayoutId xmlns:r="http://schemas.openxmlformats.org/officeDocument/2006/relationships" id="2147483650" r:id="R21242bb48d1d445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258e751822417d" /><Relationship Type="http://schemas.openxmlformats.org/officeDocument/2006/relationships/notesSlide" Target="/ppt/notesSlides/notesSlide1.xml" Id="R87fae92d3c8c4d8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c4df7d5e6f46a1" /><Relationship Type="http://schemas.openxmlformats.org/officeDocument/2006/relationships/notesSlide" Target="/ppt/notesSlides/notesSlide2.xml" Id="Rb970ab9cca66467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7dc5620a55443d" /><Relationship Type="http://schemas.openxmlformats.org/officeDocument/2006/relationships/notesSlide" Target="/ppt/notesSlides/notesSlide3.xml" Id="R22a6bfad01fd4c9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365d6b4f6744d6" /><Relationship Type="http://schemas.openxmlformats.org/officeDocument/2006/relationships/notesSlide" Target="/ppt/notesSlides/notesSlide4.xml" Id="Rb79f8d3547f642c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a4a6db25854ecd" /><Relationship Type="http://schemas.openxmlformats.org/officeDocument/2006/relationships/notesSlide" Target="/ppt/notesSlides/notesSlide5.xml" Id="R2ba516b61283499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178595aa3c4825" /><Relationship Type="http://schemas.openxmlformats.org/officeDocument/2006/relationships/notesSlide" Target="/ppt/notesSlides/notesSlide6.xml" Id="R58afc4499cd7461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6e4792461a4456" /><Relationship Type="http://schemas.openxmlformats.org/officeDocument/2006/relationships/notesSlide" Target="/ppt/notesSlides/notesSlide7.xml" Id="Rdc17bee7c3d048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9e0753af284beb" /><Relationship Type="http://schemas.openxmlformats.org/officeDocument/2006/relationships/notesSlide" Target="/ppt/notesSlides/notesSlide8.xml" Id="Rf56f0287b5f7446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3c2ca52a72438c" /><Relationship Type="http://schemas.openxmlformats.org/officeDocument/2006/relationships/notesSlide" Target="/ppt/notesSlides/notesSlide9.xml" Id="R20cb94cda74241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f37a55e0654e03" /><Relationship Type="http://schemas.openxmlformats.org/officeDocument/2006/relationships/notesSlide" Target="/ppt/notesSlides/notesSlide10.xml" Id="Re163c5002384425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93f067de244bd0" /><Relationship Type="http://schemas.openxmlformats.org/officeDocument/2006/relationships/notesSlide" Target="/ppt/notesSlides/notesSlide11.xml" Id="Rf8edd39c1531442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10be4609b4408a" /><Relationship Type="http://schemas.openxmlformats.org/officeDocument/2006/relationships/notesSlide" Target="/ppt/notesSlides/notesSlide12.xml" Id="Rba237f14b0ef4b2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43cfcb83d14fd7" /><Relationship Type="http://schemas.openxmlformats.org/officeDocument/2006/relationships/notesSlide" Target="/ppt/notesSlides/notesSlide13.xml" Id="R584fe8f1ae304e8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2ace0a41064053" /><Relationship Type="http://schemas.openxmlformats.org/officeDocument/2006/relationships/notesSlide" Target="/ppt/notesSlides/notesSlide14.xml" Id="R424b8fe1436f4b1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6d364b029d42c1" /><Relationship Type="http://schemas.openxmlformats.org/officeDocument/2006/relationships/notesSlide" Target="/ppt/notesSlides/notesSlide15.xml" Id="R5b3270426d774e6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4aea8a4e7846ff" /><Relationship Type="http://schemas.openxmlformats.org/officeDocument/2006/relationships/notesSlide" Target="/ppt/notesSlides/notesSlide16.xml" Id="R2c80147c5c86465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6819c0a6a64ba3" /><Relationship Type="http://schemas.openxmlformats.org/officeDocument/2006/relationships/notesSlide" Target="/ppt/notesSlides/notesSlide17.xml" Id="R71e72b91e7474e3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3ea2802a5434f" /><Relationship Type="http://schemas.openxmlformats.org/officeDocument/2006/relationships/notesSlide" Target="/ppt/notesSlides/notesSlide18.xml" Id="Rfeb01a214f3440a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ac2ccb54aa40c1" /><Relationship Type="http://schemas.openxmlformats.org/officeDocument/2006/relationships/notesSlide" Target="/ppt/notesSlides/notesSlide19.xml" Id="Rb38a33368296438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1cb8ca331f4c46" /><Relationship Type="http://schemas.openxmlformats.org/officeDocument/2006/relationships/notesSlide" Target="/ppt/notesSlides/notesSlide20.xml" Id="R0e85272cdf2b4f1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b15ab4ee964b11" /><Relationship Type="http://schemas.openxmlformats.org/officeDocument/2006/relationships/notesSlide" Target="/ppt/notesSlides/notesSlide21.xml" Id="R7b3944c22300410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ba34d57f9b428d" /><Relationship Type="http://schemas.openxmlformats.org/officeDocument/2006/relationships/notesSlide" Target="/ppt/notesSlides/notesSlide22.xml" Id="R0d694f083ab2412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4f1c8a1b544e0a" /><Relationship Type="http://schemas.openxmlformats.org/officeDocument/2006/relationships/notesSlide" Target="/ppt/notesSlides/notesSlide23.xml" Id="Ra69fb52d8bf74dd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5b90d8d584821" /><Relationship Type="http://schemas.openxmlformats.org/officeDocument/2006/relationships/notesSlide" Target="/ppt/notesSlides/notesSlide24.xml" Id="R28da46662d0c42b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4b471d9a8474a" /><Relationship Type="http://schemas.openxmlformats.org/officeDocument/2006/relationships/notesSlide" Target="/ppt/notesSlides/notesSlide25.xml" Id="R95f7c70d622a4d0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63cd56fef5479d" /><Relationship Type="http://schemas.openxmlformats.org/officeDocument/2006/relationships/notesSlide" Target="/ppt/notesSlides/notesSlide26.xml" Id="R24252d73d9aa41e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de71708b404e6d" /><Relationship Type="http://schemas.openxmlformats.org/officeDocument/2006/relationships/notesSlide" Target="/ppt/notesSlides/notesSlide27.xml" Id="R9ed4602ff0bb4c5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8f846ec11c4813" /><Relationship Type="http://schemas.openxmlformats.org/officeDocument/2006/relationships/notesSlide" Target="/ppt/notesSlides/notesSlide28.xml" Id="Rd1162ba66bd342c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  |  Proverbs 27:1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不要為明日自誇， 因為一日要生何事，你尚且不能知道。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Boast not thyself of to morrow; for thou knowest not what a day may bring forth.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  |  Proverbs 27:2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要別人誇獎你，不可用口自誇； 等外人稱讚你，不可用嘴自稱。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another man praise thee, and not thine own mouth; a stranger, and not thine own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27:3  |  Proverbs 27:3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石頭重，沙土沉， 愚妄人的惱怒比這兩樣更重。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stone is heavy, and the sand weighty; but a fool’s wrath is heavier than them both.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27:4  |  Proverbs 27:4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忿怒為殘忍，怒氣為狂瀾， 惟有嫉妒，誰能敵得住呢？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Wrath is cruel, and anger is outrageous; but who is able to stand before envy?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27:5  |  Proverbs 27:5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當面的責備強如背地的愛情。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rebuke is better than secret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27:6  |  Proverbs 27:6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朋友加的傷痕出於忠誠； 仇敵連連親嘴卻是多餘。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Faithful are the wounds of a friend; but the kisses of an enemy are deceitful.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27:7  |  Proverbs 27:7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人吃飽了，厭惡蜂房的蜜； 人飢餓了，一切苦物都覺甘甜。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full soul loatheth an honeycomb; but to the hungry soul every bitter thing is sweet.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27:8  |  Proverbs 27:8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人離本處飄流， 好像雀鳥離窩遊飛。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bird that wandereth from her nest, so is a man that wandereth from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27:9  |  Proverbs 27:9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膏油與香料使人心喜悅； 朋友誠實的勸教也是如此甘美。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Ointment and perfume rejoice the heart: so doth the sweetness of a man’s friend by hearty counsel.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27:10  |  Proverbs 27:10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你的朋友和父親的朋友， 你都不可離棄。 你遭難的日子，不要上弟兄的家去； 相近的鄰舍強如遠方的弟兄。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own friend, and thy father’s friend, forsake not; neither go into thy brother’s house in the day of thy calamity: for better is a neighbour that is near than a brother 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27:11  |  Proverbs 27:11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我兒，你要作智慧人，好叫我的心歡喜， 使我可以回答那譏誚我的人。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be wise, and make my heart glad, that I may answer him that reproacheth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27:12  |  Proverbs 27:12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通達人見禍藏躲； 愚蒙人前往受害。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prudent man foreseeth the evil, and hideth himself; but the simple pass on, and are punished.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27:13  |  Proverbs 27:13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誰為生人作保，就拿誰的衣服； 誰為外女[作保]，誰就承當。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his garment that is surety for a stranger, and take a pledge of him for a strange woman.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27:14  |  Proverbs 27:14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清晨起來，大聲給朋友祝福的， 就算是咒詛他。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blesseth his friend with a loud voice, rising early in the morning, it shall be counted a curse 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27:15  |  Proverbs 27:15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大雨之日連連滴漏， 和爭吵的婦人一樣；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continual dropping in a very rainy day and a contentious woman are alike.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27:16  |  Proverbs 27:16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想攔阻她的，便是攔阻風， 也是右手抓油。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hideth her hideth the wind, and the ointment of his right hand, which bewrayeth itself.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27:17  |  Proverbs 27:17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鐵磨鐵，磨出刃來； 朋友相感也是如此。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Iron sharpeneth iron; so a man sharpeneth the countenance of his friend.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27:18  |  Proverbs 27:18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看守無花果樹的，必吃樹上的果子； 敬奉主人的，必得尊榮。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keepeth the fig tree shall eat the fruit thereof: so he that waiteth on his master shall be honoured.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27:19  |  Proverbs 27:19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水中照臉，彼此[相符]； 人與人，心也[相對]。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in water face answereth to face, so the heart of man to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27:20  |  Proverbs 27:20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陰間和滅亡永不滿足； 人的眼目也是如此。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Hell and destruction are never full; so the eyes of man are never satisfied.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27:21  |  Proverbs 27:21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鼎為煉銀，爐為煉金， 人的稱讚也[試煉]人。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fining pot for silver, and the furnace for gold; so is a man to his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27:22  |  Proverbs 27:22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你雖用杵將愚妄人與打碎的麥子一同搗在臼中， 他的愚妄還是離不了他。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thou shouldest bray a fool in a mortar among wheat with a pestle, yet will not his foolishness depart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27:23  |  Proverbs 27:23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你要詳細知道你羊群的景況， 留心料理你的牛群；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diligent to know the state of thy flocks, and look well to thy herds.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27:24  |  Proverbs 27:24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因為資財不能永有， 冠冕豈能存到萬代？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riches are not for ever: and doth the crown endure to every generation?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27:25  |  Proverbs 27:25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乾草割去，嫩草發現， 山上的菜蔬也被收斂。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hay appeareth, and the tender grass sheweth itself, and herbs of the mountains are gathered.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27:26  |  Proverbs 27:26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羊羔[之毛]是為你作衣服； 山羊是為作田地的價值，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lambs are for thy clothing, and the goats are the price of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27:27  |  Proverbs 27:27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並有母山羊奶夠你吃， 也夠你的家眷吃， 且夠養你的婢女。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have goats’ milk enough for thy food, for the food of thy household, and for the maintenance for thy maidens.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2026-08-26T10:34:59.2830000Z</dcterms:created>
  <dcterms:modified xsi:type="dcterms:W3CDTF">2026-08-26T10:34:59.2830000Z</dcterms:modified>
</coreProperties>
</file>