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e446769ac14cc3" /><Relationship Type="http://schemas.openxmlformats.org/officeDocument/2006/relationships/extended-properties" Target="/docProps/app.xml" Id="Raf20c214f9b64892" /><Relationship Type="http://schemas.openxmlformats.org/officeDocument/2006/relationships/officeDocument" Target="/ppt/presentation.xml" Id="Rcd87943b8a1944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14ac337a9b4d36"/>
  </p:sldMasterIdLst>
  <p:notesMasterIdLst>
    <p:notesMasterId xmlns:r="http://schemas.openxmlformats.org/officeDocument/2006/relationships" r:id="R62836599caa749c5"/>
  </p:notesMasterIdLst>
  <p:sldIdLst>
    <p:sldId xmlns:r="http://schemas.openxmlformats.org/officeDocument/2006/relationships" id="256" r:id="Re303ee27ea1c4b3a"/>
    <p:sldId xmlns:r="http://schemas.openxmlformats.org/officeDocument/2006/relationships" id="257" r:id="Re45dbc8280c44441"/>
    <p:sldId xmlns:r="http://schemas.openxmlformats.org/officeDocument/2006/relationships" id="258" r:id="R7b8fe5fbdb564e43"/>
    <p:sldId xmlns:r="http://schemas.openxmlformats.org/officeDocument/2006/relationships" id="259" r:id="R5bab24d382384685"/>
    <p:sldId xmlns:r="http://schemas.openxmlformats.org/officeDocument/2006/relationships" id="260" r:id="Redfeeaea599f4529"/>
    <p:sldId xmlns:r="http://schemas.openxmlformats.org/officeDocument/2006/relationships" id="261" r:id="Rbf9e2c39b29e4f5b"/>
    <p:sldId xmlns:r="http://schemas.openxmlformats.org/officeDocument/2006/relationships" id="262" r:id="R6164d324a8174922"/>
    <p:sldId xmlns:r="http://schemas.openxmlformats.org/officeDocument/2006/relationships" id="263" r:id="R46818c02b98641d0"/>
    <p:sldId xmlns:r="http://schemas.openxmlformats.org/officeDocument/2006/relationships" id="264" r:id="R62f82f6f38764530"/>
    <p:sldId xmlns:r="http://schemas.openxmlformats.org/officeDocument/2006/relationships" id="265" r:id="R0fe27f130794403d"/>
    <p:sldId xmlns:r="http://schemas.openxmlformats.org/officeDocument/2006/relationships" id="266" r:id="R7891140806654268"/>
    <p:sldId xmlns:r="http://schemas.openxmlformats.org/officeDocument/2006/relationships" id="267" r:id="Rfc5570ca83dd4f90"/>
    <p:sldId xmlns:r="http://schemas.openxmlformats.org/officeDocument/2006/relationships" id="268" r:id="Rb28018a31f384e75"/>
    <p:sldId xmlns:r="http://schemas.openxmlformats.org/officeDocument/2006/relationships" id="269" r:id="R18bd49abc8b74ecb"/>
    <p:sldId xmlns:r="http://schemas.openxmlformats.org/officeDocument/2006/relationships" id="270" r:id="R4895653c5e264891"/>
    <p:sldId xmlns:r="http://schemas.openxmlformats.org/officeDocument/2006/relationships" id="271" r:id="Rab2300d55acf4209"/>
    <p:sldId xmlns:r="http://schemas.openxmlformats.org/officeDocument/2006/relationships" id="272" r:id="R74d58635ff0543fc"/>
    <p:sldId xmlns:r="http://schemas.openxmlformats.org/officeDocument/2006/relationships" id="273" r:id="R2acb445df3a14716"/>
    <p:sldId xmlns:r="http://schemas.openxmlformats.org/officeDocument/2006/relationships" id="274" r:id="Rbde127d9f6dc4da2"/>
    <p:sldId xmlns:r="http://schemas.openxmlformats.org/officeDocument/2006/relationships" id="275" r:id="Rf934d3d982594e22"/>
    <p:sldId xmlns:r="http://schemas.openxmlformats.org/officeDocument/2006/relationships" id="276" r:id="R7e6f298675d1467a"/>
    <p:sldId xmlns:r="http://schemas.openxmlformats.org/officeDocument/2006/relationships" id="277" r:id="R48c9f78c2c244263"/>
    <p:sldId xmlns:r="http://schemas.openxmlformats.org/officeDocument/2006/relationships" id="278" r:id="Rb516f32814f7446a"/>
    <p:sldId xmlns:r="http://schemas.openxmlformats.org/officeDocument/2006/relationships" id="279" r:id="R7771ab8a82cb4a13"/>
    <p:sldId xmlns:r="http://schemas.openxmlformats.org/officeDocument/2006/relationships" id="280" r:id="R5b6b978d2a0e4e1a"/>
    <p:sldId xmlns:r="http://schemas.openxmlformats.org/officeDocument/2006/relationships" id="281" r:id="R9627e6e026174aa0"/>
    <p:sldId xmlns:r="http://schemas.openxmlformats.org/officeDocument/2006/relationships" id="282" r:id="R67dc4bec4aae4d95"/>
    <p:sldId xmlns:r="http://schemas.openxmlformats.org/officeDocument/2006/relationships" id="283" r:id="Rec0929aa4342474d"/>
    <p:sldId xmlns:r="http://schemas.openxmlformats.org/officeDocument/2006/relationships" id="284" r:id="R3857a41965e24a02"/>
    <p:sldId xmlns:r="http://schemas.openxmlformats.org/officeDocument/2006/relationships" id="285" r:id="R4bc0e8e1445b4ba7"/>
    <p:sldId xmlns:r="http://schemas.openxmlformats.org/officeDocument/2006/relationships" id="286" r:id="R3ac4f739c56e4328"/>
    <p:sldId xmlns:r="http://schemas.openxmlformats.org/officeDocument/2006/relationships" id="287" r:id="Rcd83379c9059494b"/>
    <p:sldId xmlns:r="http://schemas.openxmlformats.org/officeDocument/2006/relationships" id="288" r:id="Rb480b86283bc47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fcf5ebe7b44cda" /><Relationship Type="http://schemas.openxmlformats.org/officeDocument/2006/relationships/slideMaster" Target="/ppt/slideMasters/slideMaster1.xml" Id="R0b14ac337a9b4d36" /><Relationship Type="http://schemas.openxmlformats.org/officeDocument/2006/relationships/notesMaster" Target="/ppt/notesMasters/notesMaster1.xml" Id="R62836599caa749c5" /><Relationship Type="http://schemas.openxmlformats.org/officeDocument/2006/relationships/presProps" Target="/ppt/presProps.xml" Id="R010d333ac43f4e41" /><Relationship Type="http://schemas.openxmlformats.org/officeDocument/2006/relationships/tableStyles" Target="/ppt/tableStyles.xml" Id="Rbd5329bf861d4e87" /><Relationship Type="http://schemas.openxmlformats.org/officeDocument/2006/relationships/slide" Target="/ppt/slides/slide1.xml" Id="Re303ee27ea1c4b3a" /><Relationship Type="http://schemas.openxmlformats.org/officeDocument/2006/relationships/slide" Target="/ppt/slides/slide2.xml" Id="Re45dbc8280c44441" /><Relationship Type="http://schemas.openxmlformats.org/officeDocument/2006/relationships/slide" Target="/ppt/slides/slide3.xml" Id="R7b8fe5fbdb564e43" /><Relationship Type="http://schemas.openxmlformats.org/officeDocument/2006/relationships/slide" Target="/ppt/slides/slide4.xml" Id="R5bab24d382384685" /><Relationship Type="http://schemas.openxmlformats.org/officeDocument/2006/relationships/slide" Target="/ppt/slides/slide5.xml" Id="Redfeeaea599f4529" /><Relationship Type="http://schemas.openxmlformats.org/officeDocument/2006/relationships/slide" Target="/ppt/slides/slide6.xml" Id="Rbf9e2c39b29e4f5b" /><Relationship Type="http://schemas.openxmlformats.org/officeDocument/2006/relationships/slide" Target="/ppt/slides/slide7.xml" Id="R6164d324a8174922" /><Relationship Type="http://schemas.openxmlformats.org/officeDocument/2006/relationships/slide" Target="/ppt/slides/slide8.xml" Id="R46818c02b98641d0" /><Relationship Type="http://schemas.openxmlformats.org/officeDocument/2006/relationships/slide" Target="/ppt/slides/slide9.xml" Id="R62f82f6f38764530" /><Relationship Type="http://schemas.openxmlformats.org/officeDocument/2006/relationships/slide" Target="/ppt/slides/slide10.xml" Id="R0fe27f130794403d" /><Relationship Type="http://schemas.openxmlformats.org/officeDocument/2006/relationships/slide" Target="/ppt/slides/slide11.xml" Id="R7891140806654268" /><Relationship Type="http://schemas.openxmlformats.org/officeDocument/2006/relationships/slide" Target="/ppt/slides/slide12.xml" Id="Rfc5570ca83dd4f90" /><Relationship Type="http://schemas.openxmlformats.org/officeDocument/2006/relationships/slide" Target="/ppt/slides/slide13.xml" Id="Rb28018a31f384e75" /><Relationship Type="http://schemas.openxmlformats.org/officeDocument/2006/relationships/slide" Target="/ppt/slides/slide14.xml" Id="R18bd49abc8b74ecb" /><Relationship Type="http://schemas.openxmlformats.org/officeDocument/2006/relationships/slide" Target="/ppt/slides/slide15.xml" Id="R4895653c5e264891" /><Relationship Type="http://schemas.openxmlformats.org/officeDocument/2006/relationships/slide" Target="/ppt/slides/slide16.xml" Id="Rab2300d55acf4209" /><Relationship Type="http://schemas.openxmlformats.org/officeDocument/2006/relationships/slide" Target="/ppt/slides/slide17.xml" Id="R74d58635ff0543fc" /><Relationship Type="http://schemas.openxmlformats.org/officeDocument/2006/relationships/slide" Target="/ppt/slides/slide18.xml" Id="R2acb445df3a14716" /><Relationship Type="http://schemas.openxmlformats.org/officeDocument/2006/relationships/slide" Target="/ppt/slides/slide19.xml" Id="Rbde127d9f6dc4da2" /><Relationship Type="http://schemas.openxmlformats.org/officeDocument/2006/relationships/slide" Target="/ppt/slides/slide20.xml" Id="Rf934d3d982594e22" /><Relationship Type="http://schemas.openxmlformats.org/officeDocument/2006/relationships/slide" Target="/ppt/slides/slide21.xml" Id="R7e6f298675d1467a" /><Relationship Type="http://schemas.openxmlformats.org/officeDocument/2006/relationships/slide" Target="/ppt/slides/slide22.xml" Id="R48c9f78c2c244263" /><Relationship Type="http://schemas.openxmlformats.org/officeDocument/2006/relationships/slide" Target="/ppt/slides/slide23.xml" Id="Rb516f32814f7446a" /><Relationship Type="http://schemas.openxmlformats.org/officeDocument/2006/relationships/slide" Target="/ppt/slides/slide24.xml" Id="R7771ab8a82cb4a13" /><Relationship Type="http://schemas.openxmlformats.org/officeDocument/2006/relationships/slide" Target="/ppt/slides/slide25.xml" Id="R5b6b978d2a0e4e1a" /><Relationship Type="http://schemas.openxmlformats.org/officeDocument/2006/relationships/slide" Target="/ppt/slides/slide26.xml" Id="R9627e6e026174aa0" /><Relationship Type="http://schemas.openxmlformats.org/officeDocument/2006/relationships/slide" Target="/ppt/slides/slide27.xml" Id="R67dc4bec4aae4d95" /><Relationship Type="http://schemas.openxmlformats.org/officeDocument/2006/relationships/slide" Target="/ppt/slides/slide28.xml" Id="Rec0929aa4342474d" /><Relationship Type="http://schemas.openxmlformats.org/officeDocument/2006/relationships/slide" Target="/ppt/slides/slide29.xml" Id="R3857a41965e24a02" /><Relationship Type="http://schemas.openxmlformats.org/officeDocument/2006/relationships/slide" Target="/ppt/slides/slide30.xml" Id="R4bc0e8e1445b4ba7" /><Relationship Type="http://schemas.openxmlformats.org/officeDocument/2006/relationships/slide" Target="/ppt/slides/slide31.xml" Id="R3ac4f739c56e4328" /><Relationship Type="http://schemas.openxmlformats.org/officeDocument/2006/relationships/slide" Target="/ppt/slides/slide32.xml" Id="Rcd83379c9059494b" /><Relationship Type="http://schemas.openxmlformats.org/officeDocument/2006/relationships/slide" Target="/ppt/slides/slide33.xml" Id="Rb480b86283bc47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09494cecc241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d0259e1fdc42b8" /><Relationship Type="http://schemas.openxmlformats.org/officeDocument/2006/relationships/notesMaster" Target="/ppt/notesMasters/notesMaster1.xml" Id="R510dbb83a95d49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a5dc82c3e64e96" /><Relationship Type="http://schemas.openxmlformats.org/officeDocument/2006/relationships/notesMaster" Target="/ppt/notesMasters/notesMaster1.xml" Id="R2305fc2ecefc4eb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10b54feb8845dd" /><Relationship Type="http://schemas.openxmlformats.org/officeDocument/2006/relationships/notesMaster" Target="/ppt/notesMasters/notesMaster1.xml" Id="R4f3ea948ebeb47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206e58cd33406e" /><Relationship Type="http://schemas.openxmlformats.org/officeDocument/2006/relationships/notesMaster" Target="/ppt/notesMasters/notesMaster1.xml" Id="Rdb0578d407724b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e921430c9f4710" /><Relationship Type="http://schemas.openxmlformats.org/officeDocument/2006/relationships/notesMaster" Target="/ppt/notesMasters/notesMaster1.xml" Id="R60ad608caf7348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f4cbf3cce55432b" /><Relationship Type="http://schemas.openxmlformats.org/officeDocument/2006/relationships/notesMaster" Target="/ppt/notesMasters/notesMaster1.xml" Id="R52c1e69ac51f4d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537e0d24da4ef1" /><Relationship Type="http://schemas.openxmlformats.org/officeDocument/2006/relationships/notesMaster" Target="/ppt/notesMasters/notesMaster1.xml" Id="R8d2f7a5c25c84db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0e92ed9159c4201" /><Relationship Type="http://schemas.openxmlformats.org/officeDocument/2006/relationships/notesMaster" Target="/ppt/notesMasters/notesMaster1.xml" Id="R1f8a25ec574f42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1e0804bb274b42" /><Relationship Type="http://schemas.openxmlformats.org/officeDocument/2006/relationships/notesMaster" Target="/ppt/notesMasters/notesMaster1.xml" Id="Rb34b54e9b89847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f7f91c1aee4b59" /><Relationship Type="http://schemas.openxmlformats.org/officeDocument/2006/relationships/notesMaster" Target="/ppt/notesMasters/notesMaster1.xml" Id="Ra9a59f6861734b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bbfe73e971407a" /><Relationship Type="http://schemas.openxmlformats.org/officeDocument/2006/relationships/notesMaster" Target="/ppt/notesMasters/notesMaster1.xml" Id="R611c15bb1c444c5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7dbf7fa61a74ec6" /><Relationship Type="http://schemas.openxmlformats.org/officeDocument/2006/relationships/notesMaster" Target="/ppt/notesMasters/notesMaster1.xml" Id="R2f195d3d2a79411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fbf81f0b9e14cc5" /><Relationship Type="http://schemas.openxmlformats.org/officeDocument/2006/relationships/notesMaster" Target="/ppt/notesMasters/notesMaster1.xml" Id="Ra3314467a3f3405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1a9eb359bb54e43" /><Relationship Type="http://schemas.openxmlformats.org/officeDocument/2006/relationships/notesMaster" Target="/ppt/notesMasters/notesMaster1.xml" Id="R1af7df5938674cf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49c8c2bf4f14c17" /><Relationship Type="http://schemas.openxmlformats.org/officeDocument/2006/relationships/notesMaster" Target="/ppt/notesMasters/notesMaster1.xml" Id="R98d76f1afaa44f4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80876cc17bc4c8a" /><Relationship Type="http://schemas.openxmlformats.org/officeDocument/2006/relationships/notesMaster" Target="/ppt/notesMasters/notesMaster1.xml" Id="Raabdacd43a854ef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e78cf9d2334413d" /><Relationship Type="http://schemas.openxmlformats.org/officeDocument/2006/relationships/notesMaster" Target="/ppt/notesMasters/notesMaster1.xml" Id="Rb2c115b19b134f3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6af1a86a0e1478f" /><Relationship Type="http://schemas.openxmlformats.org/officeDocument/2006/relationships/notesMaster" Target="/ppt/notesMasters/notesMaster1.xml" Id="Rfd8ae076d92f47f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3bae6b232134870" /><Relationship Type="http://schemas.openxmlformats.org/officeDocument/2006/relationships/notesMaster" Target="/ppt/notesMasters/notesMaster1.xml" Id="R1f2d7548027c49d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14212e558cd478e" /><Relationship Type="http://schemas.openxmlformats.org/officeDocument/2006/relationships/notesMaster" Target="/ppt/notesMasters/notesMaster1.xml" Id="R2a188d4a035243b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e42389f8bd74e71" /><Relationship Type="http://schemas.openxmlformats.org/officeDocument/2006/relationships/notesMaster" Target="/ppt/notesMasters/notesMaster1.xml" Id="R53bd1680cb05451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a90afcf90ff4249" /><Relationship Type="http://schemas.openxmlformats.org/officeDocument/2006/relationships/notesMaster" Target="/ppt/notesMasters/notesMaster1.xml" Id="R6cf290686e684be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743175c74534e2a" /><Relationship Type="http://schemas.openxmlformats.org/officeDocument/2006/relationships/notesMaster" Target="/ppt/notesMasters/notesMaster1.xml" Id="R9244268ca69e44d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51f0d256b5e4307" /><Relationship Type="http://schemas.openxmlformats.org/officeDocument/2006/relationships/notesMaster" Target="/ppt/notesMasters/notesMaster1.xml" Id="R7f18b18665254fe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c0ab8ffad4a474c" /><Relationship Type="http://schemas.openxmlformats.org/officeDocument/2006/relationships/notesMaster" Target="/ppt/notesMasters/notesMaster1.xml" Id="Rc23892c7ee99442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e3279f4054949dd" /><Relationship Type="http://schemas.openxmlformats.org/officeDocument/2006/relationships/notesMaster" Target="/ppt/notesMasters/notesMaster1.xml" Id="R8f4f78a610974c4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52d4f1ca0f84247" /><Relationship Type="http://schemas.openxmlformats.org/officeDocument/2006/relationships/notesMaster" Target="/ppt/notesMasters/notesMaster1.xml" Id="R247614a9009d42e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5ae3e37140b4771" /><Relationship Type="http://schemas.openxmlformats.org/officeDocument/2006/relationships/notesMaster" Target="/ppt/notesMasters/notesMaster1.xml" Id="Rfcc107e0088047c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d1efe6c39b74b31" /><Relationship Type="http://schemas.openxmlformats.org/officeDocument/2006/relationships/notesMaster" Target="/ppt/notesMasters/notesMaster1.xml" Id="R7ee5afa843154a8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00d1e3b68c44b32" /><Relationship Type="http://schemas.openxmlformats.org/officeDocument/2006/relationships/notesMaster" Target="/ppt/notesMasters/notesMaster1.xml" Id="Rf9048eb56160460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3f288d24c0343f8" /><Relationship Type="http://schemas.openxmlformats.org/officeDocument/2006/relationships/notesMaster" Target="/ppt/notesMasters/notesMaster1.xml" Id="R54b944745a984f6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43cbec721ee490b" /><Relationship Type="http://schemas.openxmlformats.org/officeDocument/2006/relationships/notesMaster" Target="/ppt/notesMasters/notesMaster1.xml" Id="R9c1543466dd5403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59bfec662b44c4f" /><Relationship Type="http://schemas.openxmlformats.org/officeDocument/2006/relationships/notesMaster" Target="/ppt/notesMasters/notesMaster1.xml" Id="Re6c3e5d6ad954d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4c51a78ee3423f" /><Relationship Type="http://schemas.openxmlformats.org/officeDocument/2006/relationships/image" Target="/ppt/media/image.png" Id="R900a95a31da64855" /><Relationship Type="http://schemas.openxmlformats.org/officeDocument/2006/relationships/image" Target="/ppt/media/image2.png" Id="Rbfed4ae86b034826" /><Relationship Type="http://schemas.openxmlformats.org/officeDocument/2006/relationships/image" Target="/ppt/media/image.jpeg" Id="Rd2df6d80651f4ed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b2e499ba574cf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00a95a31da6485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fed4ae86b03482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df6d80651f4ed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a85ea1b2c34cdc" /><Relationship Type="http://schemas.openxmlformats.org/officeDocument/2006/relationships/slideLayout" Target="/ppt/slideLayouts/slideLayout1.xml" Id="R760660598c0c4d5d" /><Relationship Type="http://schemas.openxmlformats.org/officeDocument/2006/relationships/slideLayout" Target="/ppt/slideLayouts/slideLayout2.xml" Id="Rcbc8072a48cb438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0660598c0c4d5d"/>
    <p:sldLayoutId xmlns:r="http://schemas.openxmlformats.org/officeDocument/2006/relationships" id="2147483650" r:id="Rcbc8072a48cb438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600afe9e3646f2" /><Relationship Type="http://schemas.openxmlformats.org/officeDocument/2006/relationships/notesSlide" Target="/ppt/notesSlides/notesSlide1.xml" Id="R858efd21c63942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0d6e2537854ab0" /><Relationship Type="http://schemas.openxmlformats.org/officeDocument/2006/relationships/notesSlide" Target="/ppt/notesSlides/notesSlide2.xml" Id="R0fa34f59b47b4e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5f3d783ffc400c" /><Relationship Type="http://schemas.openxmlformats.org/officeDocument/2006/relationships/notesSlide" Target="/ppt/notesSlides/notesSlide3.xml" Id="Rae86e3e24e184e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35ef08fa6b4558" /><Relationship Type="http://schemas.openxmlformats.org/officeDocument/2006/relationships/notesSlide" Target="/ppt/notesSlides/notesSlide4.xml" Id="R2bc6734570804b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f3d10f580041f2" /><Relationship Type="http://schemas.openxmlformats.org/officeDocument/2006/relationships/notesSlide" Target="/ppt/notesSlides/notesSlide5.xml" Id="Raae8d531aecf42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aeaf5b290f4618" /><Relationship Type="http://schemas.openxmlformats.org/officeDocument/2006/relationships/notesSlide" Target="/ppt/notesSlides/notesSlide6.xml" Id="R0d4c97f7a5ec4f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a287ec2d6e4e00" /><Relationship Type="http://schemas.openxmlformats.org/officeDocument/2006/relationships/notesSlide" Target="/ppt/notesSlides/notesSlide7.xml" Id="R675f96a9690242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881284df194890" /><Relationship Type="http://schemas.openxmlformats.org/officeDocument/2006/relationships/notesSlide" Target="/ppt/notesSlides/notesSlide8.xml" Id="R897d335c42be40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6b0a3794e745df" /><Relationship Type="http://schemas.openxmlformats.org/officeDocument/2006/relationships/notesSlide" Target="/ppt/notesSlides/notesSlide9.xml" Id="Re58c42d6c40e44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7017bf60444b3c" /><Relationship Type="http://schemas.openxmlformats.org/officeDocument/2006/relationships/notesSlide" Target="/ppt/notesSlides/notesSlide10.xml" Id="R153f09ba8fcd470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983a53323741a1" /><Relationship Type="http://schemas.openxmlformats.org/officeDocument/2006/relationships/notesSlide" Target="/ppt/notesSlides/notesSlide11.xml" Id="R76d230b5186c476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8d6cb6f45b44ff" /><Relationship Type="http://schemas.openxmlformats.org/officeDocument/2006/relationships/notesSlide" Target="/ppt/notesSlides/notesSlide12.xml" Id="R9000b4c7c6f747f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f4e54e5b1f4373" /><Relationship Type="http://schemas.openxmlformats.org/officeDocument/2006/relationships/notesSlide" Target="/ppt/notesSlides/notesSlide13.xml" Id="R6b45b60122024bb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7477f96d414a57" /><Relationship Type="http://schemas.openxmlformats.org/officeDocument/2006/relationships/notesSlide" Target="/ppt/notesSlides/notesSlide14.xml" Id="R5d64c87aa6f74bf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1b67ef20d74457" /><Relationship Type="http://schemas.openxmlformats.org/officeDocument/2006/relationships/notesSlide" Target="/ppt/notesSlides/notesSlide15.xml" Id="R65a2fc40c0ee4f6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f0a478697149b0" /><Relationship Type="http://schemas.openxmlformats.org/officeDocument/2006/relationships/notesSlide" Target="/ppt/notesSlides/notesSlide16.xml" Id="R653be6c7d38c4c6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c29fe296714df6" /><Relationship Type="http://schemas.openxmlformats.org/officeDocument/2006/relationships/notesSlide" Target="/ppt/notesSlides/notesSlide17.xml" Id="R79c67846e6224e8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52c1e262804ae2" /><Relationship Type="http://schemas.openxmlformats.org/officeDocument/2006/relationships/notesSlide" Target="/ppt/notesSlides/notesSlide18.xml" Id="Rd411b2f44cdc47d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d5be29a34940ab" /><Relationship Type="http://schemas.openxmlformats.org/officeDocument/2006/relationships/notesSlide" Target="/ppt/notesSlides/notesSlide19.xml" Id="R7289e2082e4c4fa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b9d242f2a641e9" /><Relationship Type="http://schemas.openxmlformats.org/officeDocument/2006/relationships/notesSlide" Target="/ppt/notesSlides/notesSlide20.xml" Id="Ra7fcff72478e4a7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bca17fbb1e4d2f" /><Relationship Type="http://schemas.openxmlformats.org/officeDocument/2006/relationships/notesSlide" Target="/ppt/notesSlides/notesSlide21.xml" Id="R1489b942acc8473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a62dd2de584daf" /><Relationship Type="http://schemas.openxmlformats.org/officeDocument/2006/relationships/notesSlide" Target="/ppt/notesSlides/notesSlide22.xml" Id="R79ac9a389842484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da9f8e107f49d8" /><Relationship Type="http://schemas.openxmlformats.org/officeDocument/2006/relationships/notesSlide" Target="/ppt/notesSlides/notesSlide23.xml" Id="Rd6154d81904d4cf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d14e60b3c4448e" /><Relationship Type="http://schemas.openxmlformats.org/officeDocument/2006/relationships/notesSlide" Target="/ppt/notesSlides/notesSlide24.xml" Id="R92b04d715f7240a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727b3ad69245c3" /><Relationship Type="http://schemas.openxmlformats.org/officeDocument/2006/relationships/notesSlide" Target="/ppt/notesSlides/notesSlide25.xml" Id="Rc18528ae457840c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9b7a718bdf4473" /><Relationship Type="http://schemas.openxmlformats.org/officeDocument/2006/relationships/notesSlide" Target="/ppt/notesSlides/notesSlide26.xml" Id="Rfc82ea6011444f0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a25c4077504b18" /><Relationship Type="http://schemas.openxmlformats.org/officeDocument/2006/relationships/notesSlide" Target="/ppt/notesSlides/notesSlide27.xml" Id="R4a36787a7ac441b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4fd0e77aa94d7d" /><Relationship Type="http://schemas.openxmlformats.org/officeDocument/2006/relationships/notesSlide" Target="/ppt/notesSlides/notesSlide28.xml" Id="R710fd1a76eeb488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ea1fd4292743fa" /><Relationship Type="http://schemas.openxmlformats.org/officeDocument/2006/relationships/notesSlide" Target="/ppt/notesSlides/notesSlide29.xml" Id="R9f04a342f612418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642bd7317e4776" /><Relationship Type="http://schemas.openxmlformats.org/officeDocument/2006/relationships/notesSlide" Target="/ppt/notesSlides/notesSlide30.xml" Id="Rca59a3067e51415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589147d1e04431" /><Relationship Type="http://schemas.openxmlformats.org/officeDocument/2006/relationships/notesSlide" Target="/ppt/notesSlides/notesSlide31.xml" Id="R24b5b0dd7f224c8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83489f92134f7f" /><Relationship Type="http://schemas.openxmlformats.org/officeDocument/2006/relationships/notesSlide" Target="/ppt/notesSlides/notesSlide32.xml" Id="R7b4df5fb94bb428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4fbecbbfa74063" /><Relationship Type="http://schemas.openxmlformats.org/officeDocument/2006/relationships/notesSlide" Target="/ppt/notesSlides/notesSlide33.xml" Id="R52efa129e38c49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Romans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  |  Romans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耶穌基督的僕人保羅，奉召為使徒，特派傳神的福音。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Paul, a servant of Jesus Christ, called to be an apostle, separated unto the gospel of God,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  |  Romans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這福音是神從前藉眾先知在聖經上所應許的，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(Which he had promised afore by his prophets in the holy scriptures,)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1:3  |  Romans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論到他兒子－我主耶穌基督。按肉體說，是從大衛後裔生的；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Concerning his Son Jesus Christ our Lord, which was made of the seed of David according to the flesh;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1:4  |  Romans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按聖善的靈說，因從死裏復活，以大能顯明是神的兒子。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declared to be the Son of God with power, according to the spirit of holiness, by the resurrection from the dead: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1:5  |  Romans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我們從他受了恩惠並使徒的職分，在萬國之中叫人為他的名信服真道；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whom we have received grace and apostleship, for obedience to the faith among all nations, for his name: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1:6  |  Romans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其中也有你們這蒙召屬耶穌基督的人。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Among whom are ye also the called of Jesus Christ: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1:7  |  Romans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我寫信給你們在羅馬、為神所愛、奉召作聖徒的眾人。願恩惠、平安從我們的父神並主耶穌基督歸與你們！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all that be in Rome, beloved of God, called to be saints: Grace to you and peace from God our Father, and the Lord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1:8  |  Romans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第一，我靠着耶穌基督，為你們眾人感謝我的神，因你們的信德傳遍了天下。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First, I thank my God through Jesus Christ for you all, that your faith is spoken of throughout the whole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1:9  |  Romans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我在他兒子福音上，用心靈所事奉的神可以見證，我怎樣不住地提到你們；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is my witness, whom I serve with my spirit in the gospel of his Son, that without ceasing I make mention of you always in my prayers;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1:10  |  Romans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在禱告之間常常懇求，或者照神的旨意，終能得平坦的道路往你們那裏去。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Making request, if by any means now at length I might have a prosperous journey by the will of God to come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1:11  |  Romans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因為我切切地想見你們，要把些屬靈的恩賜分給你們，使你們可以堅固；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long to see you, that I may impart unto you some spiritual gift, to the end ye may be established;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1:12  |  Romans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這樣，我在你們中間，因你與我彼此的信心，就可以同得安慰。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is, that I may be comforted together with you by the mutual faith both of you and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1:13  |  Romans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弟兄們，我不願意你們不知道，我屢次定意往你們那裏去，要在你們中間得些果子，如同在其餘的外邦人中一樣；只是到如今仍有阻隔。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 would not have you ignorant, brethren, that oftentimes I purposed to come unto you, (but was let hitherto,) that I might have some fruit among you also, even as among other Gentiles.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1:14  |  Romans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無論是希臘人、化外人、聰明人、愚拙人，我都欠他們的債，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debtor both to the Greeks, and to the Barbarians; both to the wise, and to the unwise.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1:15  |  Romans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所以情願盡我的力量，將福音也傳給你們在羅馬的人。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So, as much as in me is, I am ready to preach the gospel to you that are at Rome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1:16  |  Romans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我不以福音為恥；這福音本是神的大能，要救一切相信的，先是猶太人，後是希臘人。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not ashamed of the gospel of Christ: for it is the power of God unto salvation to every one that believeth; to the Jew first, and also to the Greek.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1:17  |  Romans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因為神的義正在這福音上顯明出來；這義是本於信，以至於信。如[經上]所記：「義人必因信得生。」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therein is the righteousness of God revealed from faith to faith: as it is written, The just shall live by faith.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1:18  |  Romans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原來，神的忿怒從天上顯明在一切不虔不義的人身上，就是那些行不義阻擋真理的人。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wrath of God is revealed from heaven against all ungodliness and unrighteousness of men, who hold the truth in unrighteousness;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1:19  |  Romans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神的事情，人所能知道的，原顯明在人心裏，因為神已經給他們顯明。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that which may be known of God is manifest in them; for God hath shewed it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1:20  |  Romans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自從造天地以來，神的永能和神性是明明可知的，雖是眼不能見，但藉着所造之物就可以曉得，叫人無可推諉。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invisible things of him from the creation of the world are clearly seen, being understood by the things that are made, even his eternal power and Godhead; so that they are without excuse: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1:21  |  Romans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因為，他們雖然知道神，卻不當作神榮耀他，也不感謝他。他們的思念變為虛妄，無知的心就昏暗了。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that, when they knew God, they glorified him not as God, neither were thankful; but became vain in their imaginations, and their foolish heart was darkened.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1:22  |  Romans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自稱為聰明，反成了愚拙，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Professing themselves to be wise, they became fools,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1:23  |  Romans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將不能朽壞之神的榮耀變為偶像，彷彿必朽壞的人和飛禽、走獸、昆蟲的樣式。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changed the glory of the uncorruptible God into an image made like to corruptible man, and to birds, and fourfooted beasts, and creeping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1:24  |  Romans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所以，神任憑他們逞着心裏的情慾行污穢的事，以致彼此玷辱自己的身體。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God also gave them up to uncleanness through the lusts of their own hearts, to dishonour their own bodies between themselves: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1:25  |  Romans 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他們將神的真實變為虛謊，去敬拜事奉受造之物，不敬奉那造物的主－主乃是可稱頌的，直到永遠。阿們！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changed the truth of God into a lie, and worshipped and served the creature more than the Creator, who is blessed for ever.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1:26  |  Romans 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因此，神任憑他們放縱可羞恥的情慾。他們的女人把順性的用處變為逆性的用處；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cause God gave them up unto vile affections: for even their women did change the natural use into that which is against nature: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1:27  |  Romans 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男人也是如此，棄了女人順性的用處，慾火攻心，彼此貪戀，男和男行可羞恥的事，就在自己身上受這妄為當得的報應。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likewise also the men, leaving the natural use of the woman, burned in their lust one toward another; men with men working that which is unseemly, and receiving in themselves that recompence of their error which was meet.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1:28  |  Romans 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他們既然故意不認識神，神就任憑他們存邪僻的心，行那些不合理的事；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even as they did not like to retain God in their knowledge, God gave them over to a reprobate mind, to do those things which are not convenient;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1:29  |  Romans 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裝滿了各樣不義、邪惡、貪婪、惡毒；滿心是嫉妒、凶殺、爭競、詭詐、毒恨；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Being filled with all unrighteousness, fornication, wickedness, covetousness, maliciousness; full of envy, murder, debate, deceit, malignity; whisperers,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1:30  |  Romans 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又是讒毀的、背後說人的、怨恨神的、侮慢人的、狂傲的、自誇的、捏造惡事的、違背父母的、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Backbiters, haters of God, despiteful, proud, boasters, inventors of evil things, disobedient to parents,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1:31  |  Romans 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無知的、背約的、無親情的、不憐憫人的。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Without understanding, covenantbreakers, without natural affection, implacable, unmerciful: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1:32  |  Romans 1:32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他們雖知道神判定行這樣事的人是當死的，然而他們不但自己去行，還喜歡別人去行。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knowing the judgment of God, that they which commit such things are worthy of death, not only do the same, but have pleasure in them that do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2026-08-30T07:09:08.7630000Z</dcterms:created>
  <dcterms:modified xsi:type="dcterms:W3CDTF">2026-08-30T07:09:08.7630000Z</dcterms:modified>
</coreProperties>
</file>