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220d6abc1634a62" /><Relationship Type="http://schemas.openxmlformats.org/officeDocument/2006/relationships/extended-properties" Target="/docProps/app.xml" Id="R40fb2a8ef84f4bab" /><Relationship Type="http://schemas.openxmlformats.org/officeDocument/2006/relationships/officeDocument" Target="/ppt/presentation.xml" Id="R8e0b37e6c26a4ac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2ccf1eb87364a12"/>
  </p:sldMasterIdLst>
  <p:notesMasterIdLst>
    <p:notesMasterId xmlns:r="http://schemas.openxmlformats.org/officeDocument/2006/relationships" r:id="R84857dcff7c34f89"/>
  </p:notesMasterIdLst>
  <p:sldIdLst>
    <p:sldId xmlns:r="http://schemas.openxmlformats.org/officeDocument/2006/relationships" id="256" r:id="R73e5af51d8c8489f"/>
    <p:sldId xmlns:r="http://schemas.openxmlformats.org/officeDocument/2006/relationships" id="257" r:id="R33ed36b5f21f4356"/>
    <p:sldId xmlns:r="http://schemas.openxmlformats.org/officeDocument/2006/relationships" id="258" r:id="Rd8bd8cbdf990406a"/>
    <p:sldId xmlns:r="http://schemas.openxmlformats.org/officeDocument/2006/relationships" id="259" r:id="R2e0db8fdb6054fb6"/>
    <p:sldId xmlns:r="http://schemas.openxmlformats.org/officeDocument/2006/relationships" id="260" r:id="Rb625c955ec794362"/>
    <p:sldId xmlns:r="http://schemas.openxmlformats.org/officeDocument/2006/relationships" id="261" r:id="Rd6d1e5dcc4334668"/>
    <p:sldId xmlns:r="http://schemas.openxmlformats.org/officeDocument/2006/relationships" id="262" r:id="R368f84493a3f421f"/>
    <p:sldId xmlns:r="http://schemas.openxmlformats.org/officeDocument/2006/relationships" id="263" r:id="Rcc871ec1b5c84a6a"/>
    <p:sldId xmlns:r="http://schemas.openxmlformats.org/officeDocument/2006/relationships" id="264" r:id="R80f56868b4344438"/>
    <p:sldId xmlns:r="http://schemas.openxmlformats.org/officeDocument/2006/relationships" id="265" r:id="Rd0673ca072f34061"/>
    <p:sldId xmlns:r="http://schemas.openxmlformats.org/officeDocument/2006/relationships" id="266" r:id="Rad0c19e721294623"/>
    <p:sldId xmlns:r="http://schemas.openxmlformats.org/officeDocument/2006/relationships" id="267" r:id="R97b9917c8cce423e"/>
    <p:sldId xmlns:r="http://schemas.openxmlformats.org/officeDocument/2006/relationships" id="268" r:id="R97f883ae6102442a"/>
    <p:sldId xmlns:r="http://schemas.openxmlformats.org/officeDocument/2006/relationships" id="269" r:id="R9c88841ca99e4bc0"/>
    <p:sldId xmlns:r="http://schemas.openxmlformats.org/officeDocument/2006/relationships" id="270" r:id="R3176f8b641ed42ec"/>
    <p:sldId xmlns:r="http://schemas.openxmlformats.org/officeDocument/2006/relationships" id="271" r:id="Rc86c5db8e7a045b3"/>
    <p:sldId xmlns:r="http://schemas.openxmlformats.org/officeDocument/2006/relationships" id="272" r:id="R80e9b9a9e01845f9"/>
    <p:sldId xmlns:r="http://schemas.openxmlformats.org/officeDocument/2006/relationships" id="273" r:id="R49409a786df94f8d"/>
    <p:sldId xmlns:r="http://schemas.openxmlformats.org/officeDocument/2006/relationships" id="274" r:id="R56989bc7c5314708"/>
    <p:sldId xmlns:r="http://schemas.openxmlformats.org/officeDocument/2006/relationships" id="275" r:id="R0f1e9e32f32a4e3d"/>
    <p:sldId xmlns:r="http://schemas.openxmlformats.org/officeDocument/2006/relationships" id="276" r:id="R3f0c4cbdcf1d4a2f"/>
    <p:sldId xmlns:r="http://schemas.openxmlformats.org/officeDocument/2006/relationships" id="277" r:id="R0760d0b558284d53"/>
    <p:sldId xmlns:r="http://schemas.openxmlformats.org/officeDocument/2006/relationships" id="278" r:id="R046ffb6ac2cd4520"/>
    <p:sldId xmlns:r="http://schemas.openxmlformats.org/officeDocument/2006/relationships" id="279" r:id="R69b08227e6904fba"/>
    <p:sldId xmlns:r="http://schemas.openxmlformats.org/officeDocument/2006/relationships" id="280" r:id="R07933608db974379"/>
    <p:sldId xmlns:r="http://schemas.openxmlformats.org/officeDocument/2006/relationships" id="281" r:id="Ra3adc2a7356e4d5f"/>
    <p:sldId xmlns:r="http://schemas.openxmlformats.org/officeDocument/2006/relationships" id="282" r:id="R69dba5d780144304"/>
    <p:sldId xmlns:r="http://schemas.openxmlformats.org/officeDocument/2006/relationships" id="283" r:id="R1c06f880294a43e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d93a0b508f14eb2" /><Relationship Type="http://schemas.openxmlformats.org/officeDocument/2006/relationships/slideMaster" Target="/ppt/slideMasters/slideMaster1.xml" Id="Re2ccf1eb87364a12" /><Relationship Type="http://schemas.openxmlformats.org/officeDocument/2006/relationships/notesMaster" Target="/ppt/notesMasters/notesMaster1.xml" Id="R84857dcff7c34f89" /><Relationship Type="http://schemas.openxmlformats.org/officeDocument/2006/relationships/presProps" Target="/ppt/presProps.xml" Id="R6736b10dbc614947" /><Relationship Type="http://schemas.openxmlformats.org/officeDocument/2006/relationships/tableStyles" Target="/ppt/tableStyles.xml" Id="R620f02497124471b" /><Relationship Type="http://schemas.openxmlformats.org/officeDocument/2006/relationships/slide" Target="/ppt/slides/slide1.xml" Id="R73e5af51d8c8489f" /><Relationship Type="http://schemas.openxmlformats.org/officeDocument/2006/relationships/slide" Target="/ppt/slides/slide2.xml" Id="R33ed36b5f21f4356" /><Relationship Type="http://schemas.openxmlformats.org/officeDocument/2006/relationships/slide" Target="/ppt/slides/slide3.xml" Id="Rd8bd8cbdf990406a" /><Relationship Type="http://schemas.openxmlformats.org/officeDocument/2006/relationships/slide" Target="/ppt/slides/slide4.xml" Id="R2e0db8fdb6054fb6" /><Relationship Type="http://schemas.openxmlformats.org/officeDocument/2006/relationships/slide" Target="/ppt/slides/slide5.xml" Id="Rb625c955ec794362" /><Relationship Type="http://schemas.openxmlformats.org/officeDocument/2006/relationships/slide" Target="/ppt/slides/slide6.xml" Id="Rd6d1e5dcc4334668" /><Relationship Type="http://schemas.openxmlformats.org/officeDocument/2006/relationships/slide" Target="/ppt/slides/slide7.xml" Id="R368f84493a3f421f" /><Relationship Type="http://schemas.openxmlformats.org/officeDocument/2006/relationships/slide" Target="/ppt/slides/slide8.xml" Id="Rcc871ec1b5c84a6a" /><Relationship Type="http://schemas.openxmlformats.org/officeDocument/2006/relationships/slide" Target="/ppt/slides/slide9.xml" Id="R80f56868b4344438" /><Relationship Type="http://schemas.openxmlformats.org/officeDocument/2006/relationships/slide" Target="/ppt/slides/slide10.xml" Id="Rd0673ca072f34061" /><Relationship Type="http://schemas.openxmlformats.org/officeDocument/2006/relationships/slide" Target="/ppt/slides/slide11.xml" Id="Rad0c19e721294623" /><Relationship Type="http://schemas.openxmlformats.org/officeDocument/2006/relationships/slide" Target="/ppt/slides/slide12.xml" Id="R97b9917c8cce423e" /><Relationship Type="http://schemas.openxmlformats.org/officeDocument/2006/relationships/slide" Target="/ppt/slides/slide13.xml" Id="R97f883ae6102442a" /><Relationship Type="http://schemas.openxmlformats.org/officeDocument/2006/relationships/slide" Target="/ppt/slides/slide14.xml" Id="R9c88841ca99e4bc0" /><Relationship Type="http://schemas.openxmlformats.org/officeDocument/2006/relationships/slide" Target="/ppt/slides/slide15.xml" Id="R3176f8b641ed42ec" /><Relationship Type="http://schemas.openxmlformats.org/officeDocument/2006/relationships/slide" Target="/ppt/slides/slide16.xml" Id="Rc86c5db8e7a045b3" /><Relationship Type="http://schemas.openxmlformats.org/officeDocument/2006/relationships/slide" Target="/ppt/slides/slide17.xml" Id="R80e9b9a9e01845f9" /><Relationship Type="http://schemas.openxmlformats.org/officeDocument/2006/relationships/slide" Target="/ppt/slides/slide18.xml" Id="R49409a786df94f8d" /><Relationship Type="http://schemas.openxmlformats.org/officeDocument/2006/relationships/slide" Target="/ppt/slides/slide19.xml" Id="R56989bc7c5314708" /><Relationship Type="http://schemas.openxmlformats.org/officeDocument/2006/relationships/slide" Target="/ppt/slides/slide20.xml" Id="R0f1e9e32f32a4e3d" /><Relationship Type="http://schemas.openxmlformats.org/officeDocument/2006/relationships/slide" Target="/ppt/slides/slide21.xml" Id="R3f0c4cbdcf1d4a2f" /><Relationship Type="http://schemas.openxmlformats.org/officeDocument/2006/relationships/slide" Target="/ppt/slides/slide22.xml" Id="R0760d0b558284d53" /><Relationship Type="http://schemas.openxmlformats.org/officeDocument/2006/relationships/slide" Target="/ppt/slides/slide23.xml" Id="R046ffb6ac2cd4520" /><Relationship Type="http://schemas.openxmlformats.org/officeDocument/2006/relationships/slide" Target="/ppt/slides/slide24.xml" Id="R69b08227e6904fba" /><Relationship Type="http://schemas.openxmlformats.org/officeDocument/2006/relationships/slide" Target="/ppt/slides/slide25.xml" Id="R07933608db974379" /><Relationship Type="http://schemas.openxmlformats.org/officeDocument/2006/relationships/slide" Target="/ppt/slides/slide26.xml" Id="Ra3adc2a7356e4d5f" /><Relationship Type="http://schemas.openxmlformats.org/officeDocument/2006/relationships/slide" Target="/ppt/slides/slide27.xml" Id="R69dba5d780144304" /><Relationship Type="http://schemas.openxmlformats.org/officeDocument/2006/relationships/slide" Target="/ppt/slides/slide28.xml" Id="R1c06f880294a43e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2197f2dd804480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22e594dda4644c9" /><Relationship Type="http://schemas.openxmlformats.org/officeDocument/2006/relationships/notesMaster" Target="/ppt/notesMasters/notesMaster1.xml" Id="R085c26fd80324e7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df96370f8f247dc" /><Relationship Type="http://schemas.openxmlformats.org/officeDocument/2006/relationships/notesMaster" Target="/ppt/notesMasters/notesMaster1.xml" Id="R069be98d3cdc433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a9489e7a4144185" /><Relationship Type="http://schemas.openxmlformats.org/officeDocument/2006/relationships/notesMaster" Target="/ppt/notesMasters/notesMaster1.xml" Id="R718bed46765c46e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d20a46a20bf477c" /><Relationship Type="http://schemas.openxmlformats.org/officeDocument/2006/relationships/notesMaster" Target="/ppt/notesMasters/notesMaster1.xml" Id="R29755649b317453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971970813e54cba" /><Relationship Type="http://schemas.openxmlformats.org/officeDocument/2006/relationships/notesMaster" Target="/ppt/notesMasters/notesMaster1.xml" Id="R4ac7c32caccb4e8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187fc86bed24c7c" /><Relationship Type="http://schemas.openxmlformats.org/officeDocument/2006/relationships/notesMaster" Target="/ppt/notesMasters/notesMaster1.xml" Id="R2199fbec7d1e426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12cb0742ab14a5c" /><Relationship Type="http://schemas.openxmlformats.org/officeDocument/2006/relationships/notesMaster" Target="/ppt/notesMasters/notesMaster1.xml" Id="R78dc4478bef3465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86d123a08444acb" /><Relationship Type="http://schemas.openxmlformats.org/officeDocument/2006/relationships/notesMaster" Target="/ppt/notesMasters/notesMaster1.xml" Id="R117536be989b4b9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2d2c20c32ec43af" /><Relationship Type="http://schemas.openxmlformats.org/officeDocument/2006/relationships/notesMaster" Target="/ppt/notesMasters/notesMaster1.xml" Id="R72930a171d5640e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9aa460585b14105" /><Relationship Type="http://schemas.openxmlformats.org/officeDocument/2006/relationships/notesMaster" Target="/ppt/notesMasters/notesMaster1.xml" Id="R5deedd30b2ac404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aa1d242776b4a6b" /><Relationship Type="http://schemas.openxmlformats.org/officeDocument/2006/relationships/notesMaster" Target="/ppt/notesMasters/notesMaster1.xml" Id="Rc1e376f17642402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f3019b6f836482c" /><Relationship Type="http://schemas.openxmlformats.org/officeDocument/2006/relationships/notesMaster" Target="/ppt/notesMasters/notesMaster1.xml" Id="R256d620cbdc845a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1970e715e104231" /><Relationship Type="http://schemas.openxmlformats.org/officeDocument/2006/relationships/notesMaster" Target="/ppt/notesMasters/notesMaster1.xml" Id="Rc39e5cc3c4e347a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d8d8ff3872644ff" /><Relationship Type="http://schemas.openxmlformats.org/officeDocument/2006/relationships/notesMaster" Target="/ppt/notesMasters/notesMaster1.xml" Id="R69e48365dc72408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dc8426ddb944b34" /><Relationship Type="http://schemas.openxmlformats.org/officeDocument/2006/relationships/notesMaster" Target="/ppt/notesMasters/notesMaster1.xml" Id="R234db540c4c94e3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60fe63b71684c91" /><Relationship Type="http://schemas.openxmlformats.org/officeDocument/2006/relationships/notesMaster" Target="/ppt/notesMasters/notesMaster1.xml" Id="Re81d5bfb02a84e8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6c00b85c4b44d04" /><Relationship Type="http://schemas.openxmlformats.org/officeDocument/2006/relationships/notesMaster" Target="/ppt/notesMasters/notesMaster1.xml" Id="Rdc7469d60138435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b0ab614a9b144c5" /><Relationship Type="http://schemas.openxmlformats.org/officeDocument/2006/relationships/notesMaster" Target="/ppt/notesMasters/notesMaster1.xml" Id="R816b26e1feb6418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91ec827318a4139" /><Relationship Type="http://schemas.openxmlformats.org/officeDocument/2006/relationships/notesMaster" Target="/ppt/notesMasters/notesMaster1.xml" Id="R3601a48dc1d3414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0659f76f5ca4ee8" /><Relationship Type="http://schemas.openxmlformats.org/officeDocument/2006/relationships/notesMaster" Target="/ppt/notesMasters/notesMaster1.xml" Id="Rfe6671600abf4f0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b897f0efca64864" /><Relationship Type="http://schemas.openxmlformats.org/officeDocument/2006/relationships/notesMaster" Target="/ppt/notesMasters/notesMaster1.xml" Id="R68c7b8f6be65442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9a5d537aef94d56" /><Relationship Type="http://schemas.openxmlformats.org/officeDocument/2006/relationships/notesMaster" Target="/ppt/notesMasters/notesMaster1.xml" Id="Rdd3fb8cf591948b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9046c7dcc504d02" /><Relationship Type="http://schemas.openxmlformats.org/officeDocument/2006/relationships/notesMaster" Target="/ppt/notesMasters/notesMaster1.xml" Id="Radb0a3d3224c49b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86fde8f8de84cc7" /><Relationship Type="http://schemas.openxmlformats.org/officeDocument/2006/relationships/notesMaster" Target="/ppt/notesMasters/notesMaster1.xml" Id="Rcd4080f8da4442b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dec943efc3e444c9" /><Relationship Type="http://schemas.openxmlformats.org/officeDocument/2006/relationships/notesMaster" Target="/ppt/notesMasters/notesMaster1.xml" Id="Rfd84b994b3a54a63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0e39ac3ee56c4f48" /><Relationship Type="http://schemas.openxmlformats.org/officeDocument/2006/relationships/notesMaster" Target="/ppt/notesMasters/notesMaster1.xml" Id="R159e04e7f2a443e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fb6346768dcb4b7f" /><Relationship Type="http://schemas.openxmlformats.org/officeDocument/2006/relationships/notesMaster" Target="/ppt/notesMasters/notesMaster1.xml" Id="R6afbc68b1b7345e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7c576e067ed4822" /><Relationship Type="http://schemas.openxmlformats.org/officeDocument/2006/relationships/notesMaster" Target="/ppt/notesMasters/notesMaster1.xml" Id="R9fcceb9ffb664ad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863c9a7733d40aa" /><Relationship Type="http://schemas.openxmlformats.org/officeDocument/2006/relationships/image" Target="/ppt/media/image.png" Id="Ree8310b8c46f4c2b" /><Relationship Type="http://schemas.openxmlformats.org/officeDocument/2006/relationships/image" Target="/ppt/media/image2.png" Id="Rd890372b26b4410d" /><Relationship Type="http://schemas.openxmlformats.org/officeDocument/2006/relationships/image" Target="/ppt/media/image.jpeg" Id="Rd34d2cb1c0fa416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52d450f0fb641e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e8310b8c46f4c2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890372b26b4410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4d2cb1c0fa416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b8cdb9a60444034" /><Relationship Type="http://schemas.openxmlformats.org/officeDocument/2006/relationships/slideLayout" Target="/ppt/slideLayouts/slideLayout1.xml" Id="Rc7e57599aae34078" /><Relationship Type="http://schemas.openxmlformats.org/officeDocument/2006/relationships/slideLayout" Target="/ppt/slideLayouts/slideLayout2.xml" Id="Rd20bb50309bd4ef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7e57599aae34078"/>
    <p:sldLayoutId xmlns:r="http://schemas.openxmlformats.org/officeDocument/2006/relationships" id="2147483650" r:id="Rd20bb50309bd4ef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755bd187514cf0" /><Relationship Type="http://schemas.openxmlformats.org/officeDocument/2006/relationships/notesSlide" Target="/ppt/notesSlides/notesSlide1.xml" Id="R87973b003d21461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3350e76d7f4d4e" /><Relationship Type="http://schemas.openxmlformats.org/officeDocument/2006/relationships/notesSlide" Target="/ppt/notesSlides/notesSlide2.xml" Id="Rf0e32c801d9b41f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e8cb9ee5cd4c82" /><Relationship Type="http://schemas.openxmlformats.org/officeDocument/2006/relationships/notesSlide" Target="/ppt/notesSlides/notesSlide3.xml" Id="Ra325455f3ea3418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5dc748d3c74b95" /><Relationship Type="http://schemas.openxmlformats.org/officeDocument/2006/relationships/notesSlide" Target="/ppt/notesSlides/notesSlide4.xml" Id="Rf7997ac76a884d3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2af9b57b5d457e" /><Relationship Type="http://schemas.openxmlformats.org/officeDocument/2006/relationships/notesSlide" Target="/ppt/notesSlides/notesSlide5.xml" Id="Rb8eacdb26edc4e5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19fd0b2e044ad0" /><Relationship Type="http://schemas.openxmlformats.org/officeDocument/2006/relationships/notesSlide" Target="/ppt/notesSlides/notesSlide6.xml" Id="R3f48cae566be4c0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447d16e5294b26" /><Relationship Type="http://schemas.openxmlformats.org/officeDocument/2006/relationships/notesSlide" Target="/ppt/notesSlides/notesSlide7.xml" Id="R3bf5cfa6c2eb4b8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8529dc3fdb4333" /><Relationship Type="http://schemas.openxmlformats.org/officeDocument/2006/relationships/notesSlide" Target="/ppt/notesSlides/notesSlide8.xml" Id="Rd6938d6c9f484de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d53601d3a946c7" /><Relationship Type="http://schemas.openxmlformats.org/officeDocument/2006/relationships/notesSlide" Target="/ppt/notesSlides/notesSlide9.xml" Id="R575b3fc3c077450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2fcb3c613c4205" /><Relationship Type="http://schemas.openxmlformats.org/officeDocument/2006/relationships/notesSlide" Target="/ppt/notesSlides/notesSlide10.xml" Id="R692d1c7f77a345e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135d216e0d4370" /><Relationship Type="http://schemas.openxmlformats.org/officeDocument/2006/relationships/notesSlide" Target="/ppt/notesSlides/notesSlide11.xml" Id="R59e654fb840744b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7ee340519d4285" /><Relationship Type="http://schemas.openxmlformats.org/officeDocument/2006/relationships/notesSlide" Target="/ppt/notesSlides/notesSlide12.xml" Id="R3442414071de4be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aa515f2374406a" /><Relationship Type="http://schemas.openxmlformats.org/officeDocument/2006/relationships/notesSlide" Target="/ppt/notesSlides/notesSlide13.xml" Id="Rcb56753a4e57457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1423b9b55640eb" /><Relationship Type="http://schemas.openxmlformats.org/officeDocument/2006/relationships/notesSlide" Target="/ppt/notesSlides/notesSlide14.xml" Id="R58f2e4d698204ff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65ce211ca54cfe" /><Relationship Type="http://schemas.openxmlformats.org/officeDocument/2006/relationships/notesSlide" Target="/ppt/notesSlides/notesSlide15.xml" Id="R1985764a34364e2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02aef324e542c6" /><Relationship Type="http://schemas.openxmlformats.org/officeDocument/2006/relationships/notesSlide" Target="/ppt/notesSlides/notesSlide16.xml" Id="R34db7848981747f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d30a52db34418a" /><Relationship Type="http://schemas.openxmlformats.org/officeDocument/2006/relationships/notesSlide" Target="/ppt/notesSlides/notesSlide17.xml" Id="Rde7b4cfc7f4e4cb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2b63ca7ca641c7" /><Relationship Type="http://schemas.openxmlformats.org/officeDocument/2006/relationships/notesSlide" Target="/ppt/notesSlides/notesSlide18.xml" Id="Ra55f4662e29d4be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9e09ed021649e6" /><Relationship Type="http://schemas.openxmlformats.org/officeDocument/2006/relationships/notesSlide" Target="/ppt/notesSlides/notesSlide19.xml" Id="Re1c74619221b4f6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e6714f76324a0b" /><Relationship Type="http://schemas.openxmlformats.org/officeDocument/2006/relationships/notesSlide" Target="/ppt/notesSlides/notesSlide20.xml" Id="R7b4fe9f726de460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abfb7f3f364a44" /><Relationship Type="http://schemas.openxmlformats.org/officeDocument/2006/relationships/notesSlide" Target="/ppt/notesSlides/notesSlide21.xml" Id="Ra1a0ceaff31246c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9e0b02ba0a4c46" /><Relationship Type="http://schemas.openxmlformats.org/officeDocument/2006/relationships/notesSlide" Target="/ppt/notesSlides/notesSlide22.xml" Id="R6b15ae99bac9449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06c9d043524b74" /><Relationship Type="http://schemas.openxmlformats.org/officeDocument/2006/relationships/notesSlide" Target="/ppt/notesSlides/notesSlide23.xml" Id="R3d0c17697d5a434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179ae9bab24970" /><Relationship Type="http://schemas.openxmlformats.org/officeDocument/2006/relationships/notesSlide" Target="/ppt/notesSlides/notesSlide24.xml" Id="R0f16b42504dd49d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4a2e68686e42c7" /><Relationship Type="http://schemas.openxmlformats.org/officeDocument/2006/relationships/notesSlide" Target="/ppt/notesSlides/notesSlide25.xml" Id="R19b23a803da44ee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db81afc2114912" /><Relationship Type="http://schemas.openxmlformats.org/officeDocument/2006/relationships/notesSlide" Target="/ppt/notesSlides/notesSlide26.xml" Id="R2482f05151a34a4b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f19ae887054103" /><Relationship Type="http://schemas.openxmlformats.org/officeDocument/2006/relationships/notesSlide" Target="/ppt/notesSlides/notesSlide27.xml" Id="R0e4945cd0b5349a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a3fa0ded604284" /><Relationship Type="http://schemas.openxmlformats.org/officeDocument/2006/relationships/notesSlide" Target="/ppt/notesSlides/notesSlide28.xml" Id="Rb2e4a47ed2d6475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哥林多前書第9章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Corinthians 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  |  1 Corinthians 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我不是自由的嗎？我不是使徒嗎？我不是見過我們的主耶穌嗎？你們不是我在主裏面所做之工嗎？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 I not an apostle? am I not free? have I not seen Jesus Christ our Lord? are not ye my work in the Lord?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9:2  |  1 Corinthians 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假若在別人，我不是使徒，在你們，我總是使徒，因為你們在主裏正是我作使徒的印證。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be not an apostle unto others, yet doubtless I am to you: for the seal of mine apostleship are ye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9:3  |  1 Corinthians 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我對那盤問我的人就是這樣分訴：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Mine answer to them that do examine me is this,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9:4  |  1 Corinthians 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難道我們沒有權柄[靠福音]吃喝嗎？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we not power to eat and to drink?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9:5  |  1 Corinthians 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難道我們沒有權柄娶[信主的]姊妹為妻，帶着一同往來，彷彿其餘的使徒和主的弟兄並磯法一樣嗎？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we not power to lead about a sister, a wife, as well as other apostles, and as the brethren of the Lord, and Cephas?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9:6  |  1 Corinthians 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獨有我與巴拿巴沒有權柄不做工嗎？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I only and Barnabas, have not we power to forbear working?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9:7  |  1 Corinthians 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有誰當兵自備糧餉呢？有誰栽葡萄園不吃園裏的果子呢？有誰牧養牛羊不吃牛羊的奶呢？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goeth a warfare any time at his own charges? who planteth a vineyard, and eateth not of the fruit thereof? or who feedeth a flock, and eateth not of the milk of the flock?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9:8  |  1 Corinthians 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我說這話，豈是照人的意見；律法不也是這樣說嗎？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I these things as a man? or saith not the law the same also?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9:9  |  1 Corinthians 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就如摩西的律法記着說：「牛[在場上]踹穀的時候，不可籠住牠的嘴。」難道神所掛念的是牛嗎？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it is written in the law of Moses, Thou shalt not muzzle the mouth of the ox that treadeth out the corn. Doth God take care for oxen?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9:10  |  1 Corinthians 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不全是為我們說的嗎？分明是為我們說的。因為耕種的當存着指望去耕種；打場的也當存得[糧]的指望去打場。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saith he it altogether for our sakes? For our sakes, no doubt, this is written: that he that ploweth should plow in hope; and that he that thresheth in hope should be partaker of his hope.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9:11  |  1 Corinthians 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我們若把屬靈的種子撒在你們中間，就是從你們收割奉養肉身之物，這還算大事嗎？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we have sown unto you spiritual things, is it a great thing if we shall reap your carnal things?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9:12  |  1 Corinthians 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若別人在你們身上有這權柄，何況我們呢？ 然而，我們沒有用過這權柄，倒凡事忍受，免得基督的福音被阻隔。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others be partakers of this power over you, are not we rather? Nevertheless we have not used this power; but suffer all things, lest we should hinder the gospel of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9:13  |  1 Corinthians 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你們豈不知為聖事勞碌的就吃殿中的物嗎？伺候祭壇的就分領壇上的物嗎？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ye not know that they which minister about holy things live of the things of the temple? and they which wait at the altar are partakers with the altar?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9:14  |  1 Corinthians 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主也是這樣命定，叫傳福音的靠着福音養生。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so hath the Lord ordained that they which preach the gospel should live of the gospel.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9:15  |  1 Corinthians 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但這權柄我全沒有用過。我寫這話，並非要你們這樣待我，因為我寧可死也不叫人使我所誇的落了空。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have used none of these things: neither have I written these things, that it should be so done unto me: for it were better for me to die, than that any man should make my glorying void.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9:16  |  1 Corinthians 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我傳福音原沒有可誇的，因為我是不得已的。若不傳福音，我便有禍了。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though I preach the gospel, I have nothing to glory of: for necessity is laid upon me; yea, woe is unto me, if I preach not the gospel!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9:17  |  1 Corinthians 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我若甘心做這事，就有賞賜；若不甘心，責任卻已經託付我了。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I do this thing willingly, I have a reward: but if against my will, a dispensation of the gospel is committed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9:18  |  1 Corinthians 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既是這樣，我的賞賜是甚麼呢？就是我傳福音的時候叫人不花錢得福音，免得用盡我傳福音的權柄。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is my reward then? Verily that, when I preach the gospel, I may make the gospel of Christ without charge, that I abuse not my power in the gospel.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9:19  |  1 Corinthians 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我雖是自由的，無人轄管；然而我甘心作了眾人的僕人，為要多得人。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though I be free from all men, yet have I made myself servant unto all, that I might gain the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9:20  |  1 Corinthians 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向猶太人，我就作猶太人，為要得猶太人；向律法以下的人，我雖不在律法以下，還是作律法以下的人，為要得律法以下的人。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unto the Jews I became as a Jew, that I might gain the Jews; to them that are under the law, as under the law, that I might gain them that are under the law;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9:21  |  1 Corinthians 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向沒有律法的人，我就作沒有律法的人，為要得沒有律法的人；其實我在神面前，不是沒有律法；在基督面前，正在律法之下。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them that are without law, as without law, (being not without law to God, but under the law to Christ,) that I might gain them that are without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9:22  |  1 Corinthians 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向軟弱的人，我就作軟弱的人，為要得軟弱的人。向甚麼樣的人，我就作甚麼樣的人。無論如何，總要救些人。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weak became I as weak, that I might gain the weak: I am made all things to all men, that I might by all means save some.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9:23  |  1 Corinthians 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凡我所行的，都是為福音的緣故，為要與人同得這福音[的好處]。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this I do for the gospel’s sake, that I might be partaker thereof with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9:24  |  1 Corinthians 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豈不知在場上賽跑的都跑，但得獎賞的只有一人？你們也當這樣跑，好叫你們得着獎賞。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 ye not that they which run in a race run all, but one receiveth the prize? So run, that ye may obtain.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9:25  |  1 Corinthians 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凡較力爭勝的，諸事都有節制，他們不過是要得能壞的冠冕；我們卻是要得不能壞的冠冕。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every man that striveth for the mastery is temperate in all things. Now they do it to obtain a corruptible crown; but we an incorruptible.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9:26  |  1 Corinthians 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所以，我奔跑不像無定向的；我鬥拳不像打空氣的。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therefore so run, not as uncertainly; so fight I, not as one that beateth the air: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哥林多前書 9:27  |  1 Corinthians 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我是攻克己身，叫身服我，恐怕我傳[福音]給別人，自己反被棄絕了。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keep under my body, and bring it into subjection: lest that by any means, when I have preached to others, I myself should be a castaway.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2026-08-26T14:46:16.2100000Z</dcterms:created>
  <dcterms:modified xsi:type="dcterms:W3CDTF">2026-08-26T14:46:16.2100000Z</dcterms:modified>
</coreProperties>
</file>