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b1ddcf4e9024591" /><Relationship Type="http://schemas.openxmlformats.org/officeDocument/2006/relationships/extended-properties" Target="/docProps/app.xml" Id="R0587eb0401414308" /><Relationship Type="http://schemas.openxmlformats.org/officeDocument/2006/relationships/officeDocument" Target="/ppt/presentation.xml" Id="R53b4bb643f92401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f875807fdd54dab"/>
  </p:sldMasterIdLst>
  <p:notesMasterIdLst>
    <p:notesMasterId xmlns:r="http://schemas.openxmlformats.org/officeDocument/2006/relationships" r:id="R5c990897cb634670"/>
  </p:notesMasterIdLst>
  <p:sldIdLst>
    <p:sldId xmlns:r="http://schemas.openxmlformats.org/officeDocument/2006/relationships" id="256" r:id="Rc2e4231b64a044aa"/>
    <p:sldId xmlns:r="http://schemas.openxmlformats.org/officeDocument/2006/relationships" id="257" r:id="R37a112cfa6c7471a"/>
    <p:sldId xmlns:r="http://schemas.openxmlformats.org/officeDocument/2006/relationships" id="258" r:id="R35e4f153142a43c6"/>
    <p:sldId xmlns:r="http://schemas.openxmlformats.org/officeDocument/2006/relationships" id="259" r:id="R07c99ce6126b4908"/>
    <p:sldId xmlns:r="http://schemas.openxmlformats.org/officeDocument/2006/relationships" id="260" r:id="Rad81326d6e194da0"/>
    <p:sldId xmlns:r="http://schemas.openxmlformats.org/officeDocument/2006/relationships" id="261" r:id="Rc9e870c322dc411d"/>
    <p:sldId xmlns:r="http://schemas.openxmlformats.org/officeDocument/2006/relationships" id="262" r:id="R2c7ed435b8bc4c48"/>
    <p:sldId xmlns:r="http://schemas.openxmlformats.org/officeDocument/2006/relationships" id="263" r:id="Rdae211baec5e46e9"/>
    <p:sldId xmlns:r="http://schemas.openxmlformats.org/officeDocument/2006/relationships" id="264" r:id="R4b974d6c0bf446dd"/>
    <p:sldId xmlns:r="http://schemas.openxmlformats.org/officeDocument/2006/relationships" id="265" r:id="R1c0821d78ede4f16"/>
    <p:sldId xmlns:r="http://schemas.openxmlformats.org/officeDocument/2006/relationships" id="266" r:id="R76a2eb96929144dc"/>
    <p:sldId xmlns:r="http://schemas.openxmlformats.org/officeDocument/2006/relationships" id="267" r:id="R9ba37ca498264c60"/>
    <p:sldId xmlns:r="http://schemas.openxmlformats.org/officeDocument/2006/relationships" id="268" r:id="R906fd70a89374fde"/>
    <p:sldId xmlns:r="http://schemas.openxmlformats.org/officeDocument/2006/relationships" id="269" r:id="Rac3f4c9965c845e5"/>
    <p:sldId xmlns:r="http://schemas.openxmlformats.org/officeDocument/2006/relationships" id="270" r:id="Rd72c15f22ad3424d"/>
    <p:sldId xmlns:r="http://schemas.openxmlformats.org/officeDocument/2006/relationships" id="271" r:id="Ra52a90bc2b884527"/>
    <p:sldId xmlns:r="http://schemas.openxmlformats.org/officeDocument/2006/relationships" id="272" r:id="Ra84987374c9a47f9"/>
    <p:sldId xmlns:r="http://schemas.openxmlformats.org/officeDocument/2006/relationships" id="273" r:id="Rbae2683f21854b34"/>
    <p:sldId xmlns:r="http://schemas.openxmlformats.org/officeDocument/2006/relationships" id="274" r:id="R9dad627cffc347ad"/>
    <p:sldId xmlns:r="http://schemas.openxmlformats.org/officeDocument/2006/relationships" id="275" r:id="R53dfb0ca593d4b56"/>
    <p:sldId xmlns:r="http://schemas.openxmlformats.org/officeDocument/2006/relationships" id="276" r:id="Rc850a770f4e545a2"/>
    <p:sldId xmlns:r="http://schemas.openxmlformats.org/officeDocument/2006/relationships" id="277" r:id="Rce31c6a131154cf7"/>
    <p:sldId xmlns:r="http://schemas.openxmlformats.org/officeDocument/2006/relationships" id="278" r:id="R4a5ea32cf7c54c39"/>
    <p:sldId xmlns:r="http://schemas.openxmlformats.org/officeDocument/2006/relationships" id="279" r:id="R2d4b22b0fc114aea"/>
    <p:sldId xmlns:r="http://schemas.openxmlformats.org/officeDocument/2006/relationships" id="280" r:id="R53d5e149fe914451"/>
    <p:sldId xmlns:r="http://schemas.openxmlformats.org/officeDocument/2006/relationships" id="281" r:id="R02c0544d3b7c4cee"/>
    <p:sldId xmlns:r="http://schemas.openxmlformats.org/officeDocument/2006/relationships" id="282" r:id="R82af723870964e62"/>
    <p:sldId xmlns:r="http://schemas.openxmlformats.org/officeDocument/2006/relationships" id="283" r:id="R0a83f41296944fd9"/>
    <p:sldId xmlns:r="http://schemas.openxmlformats.org/officeDocument/2006/relationships" id="284" r:id="R3d3c23691f5c494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3a1a4a5057548a5" /><Relationship Type="http://schemas.openxmlformats.org/officeDocument/2006/relationships/slideMaster" Target="/ppt/slideMasters/slideMaster1.xml" Id="Rcf875807fdd54dab" /><Relationship Type="http://schemas.openxmlformats.org/officeDocument/2006/relationships/notesMaster" Target="/ppt/notesMasters/notesMaster1.xml" Id="R5c990897cb634670" /><Relationship Type="http://schemas.openxmlformats.org/officeDocument/2006/relationships/presProps" Target="/ppt/presProps.xml" Id="R5999cd59fea741ee" /><Relationship Type="http://schemas.openxmlformats.org/officeDocument/2006/relationships/tableStyles" Target="/ppt/tableStyles.xml" Id="Rbaa5b589e49e4117" /><Relationship Type="http://schemas.openxmlformats.org/officeDocument/2006/relationships/slide" Target="/ppt/slides/slide1.xml" Id="Rc2e4231b64a044aa" /><Relationship Type="http://schemas.openxmlformats.org/officeDocument/2006/relationships/slide" Target="/ppt/slides/slide2.xml" Id="R37a112cfa6c7471a" /><Relationship Type="http://schemas.openxmlformats.org/officeDocument/2006/relationships/slide" Target="/ppt/slides/slide3.xml" Id="R35e4f153142a43c6" /><Relationship Type="http://schemas.openxmlformats.org/officeDocument/2006/relationships/slide" Target="/ppt/slides/slide4.xml" Id="R07c99ce6126b4908" /><Relationship Type="http://schemas.openxmlformats.org/officeDocument/2006/relationships/slide" Target="/ppt/slides/slide5.xml" Id="Rad81326d6e194da0" /><Relationship Type="http://schemas.openxmlformats.org/officeDocument/2006/relationships/slide" Target="/ppt/slides/slide6.xml" Id="Rc9e870c322dc411d" /><Relationship Type="http://schemas.openxmlformats.org/officeDocument/2006/relationships/slide" Target="/ppt/slides/slide7.xml" Id="R2c7ed435b8bc4c48" /><Relationship Type="http://schemas.openxmlformats.org/officeDocument/2006/relationships/slide" Target="/ppt/slides/slide8.xml" Id="Rdae211baec5e46e9" /><Relationship Type="http://schemas.openxmlformats.org/officeDocument/2006/relationships/slide" Target="/ppt/slides/slide9.xml" Id="R4b974d6c0bf446dd" /><Relationship Type="http://schemas.openxmlformats.org/officeDocument/2006/relationships/slide" Target="/ppt/slides/slide10.xml" Id="R1c0821d78ede4f16" /><Relationship Type="http://schemas.openxmlformats.org/officeDocument/2006/relationships/slide" Target="/ppt/slides/slide11.xml" Id="R76a2eb96929144dc" /><Relationship Type="http://schemas.openxmlformats.org/officeDocument/2006/relationships/slide" Target="/ppt/slides/slide12.xml" Id="R9ba37ca498264c60" /><Relationship Type="http://schemas.openxmlformats.org/officeDocument/2006/relationships/slide" Target="/ppt/slides/slide13.xml" Id="R906fd70a89374fde" /><Relationship Type="http://schemas.openxmlformats.org/officeDocument/2006/relationships/slide" Target="/ppt/slides/slide14.xml" Id="Rac3f4c9965c845e5" /><Relationship Type="http://schemas.openxmlformats.org/officeDocument/2006/relationships/slide" Target="/ppt/slides/slide15.xml" Id="Rd72c15f22ad3424d" /><Relationship Type="http://schemas.openxmlformats.org/officeDocument/2006/relationships/slide" Target="/ppt/slides/slide16.xml" Id="Ra52a90bc2b884527" /><Relationship Type="http://schemas.openxmlformats.org/officeDocument/2006/relationships/slide" Target="/ppt/slides/slide17.xml" Id="Ra84987374c9a47f9" /><Relationship Type="http://schemas.openxmlformats.org/officeDocument/2006/relationships/slide" Target="/ppt/slides/slide18.xml" Id="Rbae2683f21854b34" /><Relationship Type="http://schemas.openxmlformats.org/officeDocument/2006/relationships/slide" Target="/ppt/slides/slide19.xml" Id="R9dad627cffc347ad" /><Relationship Type="http://schemas.openxmlformats.org/officeDocument/2006/relationships/slide" Target="/ppt/slides/slide20.xml" Id="R53dfb0ca593d4b56" /><Relationship Type="http://schemas.openxmlformats.org/officeDocument/2006/relationships/slide" Target="/ppt/slides/slide21.xml" Id="Rc850a770f4e545a2" /><Relationship Type="http://schemas.openxmlformats.org/officeDocument/2006/relationships/slide" Target="/ppt/slides/slide22.xml" Id="Rce31c6a131154cf7" /><Relationship Type="http://schemas.openxmlformats.org/officeDocument/2006/relationships/slide" Target="/ppt/slides/slide23.xml" Id="R4a5ea32cf7c54c39" /><Relationship Type="http://schemas.openxmlformats.org/officeDocument/2006/relationships/slide" Target="/ppt/slides/slide24.xml" Id="R2d4b22b0fc114aea" /><Relationship Type="http://schemas.openxmlformats.org/officeDocument/2006/relationships/slide" Target="/ppt/slides/slide25.xml" Id="R53d5e149fe914451" /><Relationship Type="http://schemas.openxmlformats.org/officeDocument/2006/relationships/slide" Target="/ppt/slides/slide26.xml" Id="R02c0544d3b7c4cee" /><Relationship Type="http://schemas.openxmlformats.org/officeDocument/2006/relationships/slide" Target="/ppt/slides/slide27.xml" Id="R82af723870964e62" /><Relationship Type="http://schemas.openxmlformats.org/officeDocument/2006/relationships/slide" Target="/ppt/slides/slide28.xml" Id="R0a83f41296944fd9" /><Relationship Type="http://schemas.openxmlformats.org/officeDocument/2006/relationships/slide" Target="/ppt/slides/slide29.xml" Id="R3d3c23691f5c494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41939ddae184e7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4898800960747cd" /><Relationship Type="http://schemas.openxmlformats.org/officeDocument/2006/relationships/notesMaster" Target="/ppt/notesMasters/notesMaster1.xml" Id="Re6c5b2df56df4fa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8c2785e5d6c45b8" /><Relationship Type="http://schemas.openxmlformats.org/officeDocument/2006/relationships/notesMaster" Target="/ppt/notesMasters/notesMaster1.xml" Id="Rf950ab04d8e8485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3298aea81884ecd" /><Relationship Type="http://schemas.openxmlformats.org/officeDocument/2006/relationships/notesMaster" Target="/ppt/notesMasters/notesMaster1.xml" Id="R6f41e8521f714df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b9e8a3056484691" /><Relationship Type="http://schemas.openxmlformats.org/officeDocument/2006/relationships/notesMaster" Target="/ppt/notesMasters/notesMaster1.xml" Id="R088b0e4b2bb84c4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cf7c6a8850a4817" /><Relationship Type="http://schemas.openxmlformats.org/officeDocument/2006/relationships/notesMaster" Target="/ppt/notesMasters/notesMaster1.xml" Id="R79be59d5d11642c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f05dbacc36e4c63" /><Relationship Type="http://schemas.openxmlformats.org/officeDocument/2006/relationships/notesMaster" Target="/ppt/notesMasters/notesMaster1.xml" Id="R59f6477d53a0405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f84abc624464f7b" /><Relationship Type="http://schemas.openxmlformats.org/officeDocument/2006/relationships/notesMaster" Target="/ppt/notesMasters/notesMaster1.xml" Id="R22e2bced08824f0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df533a5961d4690" /><Relationship Type="http://schemas.openxmlformats.org/officeDocument/2006/relationships/notesMaster" Target="/ppt/notesMasters/notesMaster1.xml" Id="R99df4e35f0f24ab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c5fbfe9a27a421b" /><Relationship Type="http://schemas.openxmlformats.org/officeDocument/2006/relationships/notesMaster" Target="/ppt/notesMasters/notesMaster1.xml" Id="Rfc00d0baf5b7488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f6ed45a99524c9d" /><Relationship Type="http://schemas.openxmlformats.org/officeDocument/2006/relationships/notesMaster" Target="/ppt/notesMasters/notesMaster1.xml" Id="R71e54f4785824f9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5642e1cba7c402e" /><Relationship Type="http://schemas.openxmlformats.org/officeDocument/2006/relationships/notesMaster" Target="/ppt/notesMasters/notesMaster1.xml" Id="R108eb319642148e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71006642ecc49bd" /><Relationship Type="http://schemas.openxmlformats.org/officeDocument/2006/relationships/notesMaster" Target="/ppt/notesMasters/notesMaster1.xml" Id="R01a7961604184a3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6f6df617d3a4ca3" /><Relationship Type="http://schemas.openxmlformats.org/officeDocument/2006/relationships/notesMaster" Target="/ppt/notesMasters/notesMaster1.xml" Id="R718143e9a24c4ac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b1155c239b649ee" /><Relationship Type="http://schemas.openxmlformats.org/officeDocument/2006/relationships/notesMaster" Target="/ppt/notesMasters/notesMaster1.xml" Id="R29f289ef5795462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6633d2a36cd4dd3" /><Relationship Type="http://schemas.openxmlformats.org/officeDocument/2006/relationships/notesMaster" Target="/ppt/notesMasters/notesMaster1.xml" Id="R450535ad573449f8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687bfcd725d4ef8" /><Relationship Type="http://schemas.openxmlformats.org/officeDocument/2006/relationships/notesMaster" Target="/ppt/notesMasters/notesMaster1.xml" Id="Rfa5901ae1b124a5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448d825e4aa47a0" /><Relationship Type="http://schemas.openxmlformats.org/officeDocument/2006/relationships/notesMaster" Target="/ppt/notesMasters/notesMaster1.xml" Id="Ra5b9a0dd34d04429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c6311345219410e" /><Relationship Type="http://schemas.openxmlformats.org/officeDocument/2006/relationships/notesMaster" Target="/ppt/notesMasters/notesMaster1.xml" Id="Rbdaba80ee4b748e9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81c276fd7a7e4946" /><Relationship Type="http://schemas.openxmlformats.org/officeDocument/2006/relationships/notesMaster" Target="/ppt/notesMasters/notesMaster1.xml" Id="R46c4d2efd32f441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1ebb5c072d344eb3" /><Relationship Type="http://schemas.openxmlformats.org/officeDocument/2006/relationships/notesMaster" Target="/ppt/notesMasters/notesMaster1.xml" Id="R2a91503f358e4274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4c17bea5d414a85" /><Relationship Type="http://schemas.openxmlformats.org/officeDocument/2006/relationships/notesMaster" Target="/ppt/notesMasters/notesMaster1.xml" Id="R271dbeeab2904c6e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55ed9cf1ec344dfd" /><Relationship Type="http://schemas.openxmlformats.org/officeDocument/2006/relationships/notesMaster" Target="/ppt/notesMasters/notesMaster1.xml" Id="Ra421c4094bf64f92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c296fe82cf184e69" /><Relationship Type="http://schemas.openxmlformats.org/officeDocument/2006/relationships/notesMaster" Target="/ppt/notesMasters/notesMaster1.xml" Id="Ree80bb2aa6ed4036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521ad1ad00924020" /><Relationship Type="http://schemas.openxmlformats.org/officeDocument/2006/relationships/notesMaster" Target="/ppt/notesMasters/notesMaster1.xml" Id="Ra95869d9554e4bb0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78d8750ead9f4cbf" /><Relationship Type="http://schemas.openxmlformats.org/officeDocument/2006/relationships/notesMaster" Target="/ppt/notesMasters/notesMaster1.xml" Id="Rcc556aa229e24a33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5517607b76d64695" /><Relationship Type="http://schemas.openxmlformats.org/officeDocument/2006/relationships/notesMaster" Target="/ppt/notesMasters/notesMaster1.xml" Id="R5fb352232a434774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87a6a334616c46d3" /><Relationship Type="http://schemas.openxmlformats.org/officeDocument/2006/relationships/notesMaster" Target="/ppt/notesMasters/notesMaster1.xml" Id="R1606c74caed64fab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93e2b550a1a1487a" /><Relationship Type="http://schemas.openxmlformats.org/officeDocument/2006/relationships/notesMaster" Target="/ppt/notesMasters/notesMaster1.xml" Id="R24e6b15fd66748e5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67e82f794f644ef8" /><Relationship Type="http://schemas.openxmlformats.org/officeDocument/2006/relationships/notesMaster" Target="/ppt/notesMasters/notesMaster1.xml" Id="R85f6bd4e9bd5415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05bfed744a34cda" /><Relationship Type="http://schemas.openxmlformats.org/officeDocument/2006/relationships/image" Target="/ppt/media/image.png" Id="R4986717ff4b048aa" /><Relationship Type="http://schemas.openxmlformats.org/officeDocument/2006/relationships/image" Target="/ppt/media/image2.png" Id="R9c5ba4cd954a48ec" /><Relationship Type="http://schemas.openxmlformats.org/officeDocument/2006/relationships/image" Target="/ppt/media/image.jpeg" Id="R8008ffc8a74048d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15a045becea4ef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4986717ff4b048a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c5ba4cd954a48e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008ffc8a74048d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bdb968609c74409" /><Relationship Type="http://schemas.openxmlformats.org/officeDocument/2006/relationships/slideLayout" Target="/ppt/slideLayouts/slideLayout1.xml" Id="R2eb9c94a5eb7453b" /><Relationship Type="http://schemas.openxmlformats.org/officeDocument/2006/relationships/slideLayout" Target="/ppt/slideLayouts/slideLayout2.xml" Id="Re1be133876014682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eb9c94a5eb7453b"/>
    <p:sldLayoutId xmlns:r="http://schemas.openxmlformats.org/officeDocument/2006/relationships" id="2147483650" r:id="Re1be133876014682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08f2b39e6b454f" /><Relationship Type="http://schemas.openxmlformats.org/officeDocument/2006/relationships/notesSlide" Target="/ppt/notesSlides/notesSlide1.xml" Id="Reb9f6cf6a5454da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32bc3784d04b3f" /><Relationship Type="http://schemas.openxmlformats.org/officeDocument/2006/relationships/notesSlide" Target="/ppt/notesSlides/notesSlide2.xml" Id="R7770ed50882b456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1b8e07948049f8" /><Relationship Type="http://schemas.openxmlformats.org/officeDocument/2006/relationships/notesSlide" Target="/ppt/notesSlides/notesSlide3.xml" Id="Rb775edcd075449b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2556bcfa674297" /><Relationship Type="http://schemas.openxmlformats.org/officeDocument/2006/relationships/notesSlide" Target="/ppt/notesSlides/notesSlide4.xml" Id="R5fb688a16922488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f12c1f14a646c6" /><Relationship Type="http://schemas.openxmlformats.org/officeDocument/2006/relationships/notesSlide" Target="/ppt/notesSlides/notesSlide5.xml" Id="R5d8e63a5b2124b4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e3a67937ed4cc1" /><Relationship Type="http://schemas.openxmlformats.org/officeDocument/2006/relationships/notesSlide" Target="/ppt/notesSlides/notesSlide6.xml" Id="R716d993d650f465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951b14b9a140fa" /><Relationship Type="http://schemas.openxmlformats.org/officeDocument/2006/relationships/notesSlide" Target="/ppt/notesSlides/notesSlide7.xml" Id="R7a47ac431dff482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f98520c9dc4b4d" /><Relationship Type="http://schemas.openxmlformats.org/officeDocument/2006/relationships/notesSlide" Target="/ppt/notesSlides/notesSlide8.xml" Id="R84d11b15f14c4d9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674e3c76524436" /><Relationship Type="http://schemas.openxmlformats.org/officeDocument/2006/relationships/notesSlide" Target="/ppt/notesSlides/notesSlide9.xml" Id="Rd57829fec6404bb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c156ee8dce41ea" /><Relationship Type="http://schemas.openxmlformats.org/officeDocument/2006/relationships/notesSlide" Target="/ppt/notesSlides/notesSlide10.xml" Id="Rb7fb821a3133453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65af79f81a46c0" /><Relationship Type="http://schemas.openxmlformats.org/officeDocument/2006/relationships/notesSlide" Target="/ppt/notesSlides/notesSlide11.xml" Id="Re4521cc0b3204a6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30526fbfab49ed" /><Relationship Type="http://schemas.openxmlformats.org/officeDocument/2006/relationships/notesSlide" Target="/ppt/notesSlides/notesSlide12.xml" Id="R9c1ee6fbdbcd464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61d6f971a14f5f" /><Relationship Type="http://schemas.openxmlformats.org/officeDocument/2006/relationships/notesSlide" Target="/ppt/notesSlides/notesSlide13.xml" Id="R8d0b632486e846a8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8d747578214b22" /><Relationship Type="http://schemas.openxmlformats.org/officeDocument/2006/relationships/notesSlide" Target="/ppt/notesSlides/notesSlide14.xml" Id="Rb3edef08f70f45c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99c3fcd85a4654" /><Relationship Type="http://schemas.openxmlformats.org/officeDocument/2006/relationships/notesSlide" Target="/ppt/notesSlides/notesSlide15.xml" Id="Re218405159324476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a54b79a4444202" /><Relationship Type="http://schemas.openxmlformats.org/officeDocument/2006/relationships/notesSlide" Target="/ppt/notesSlides/notesSlide16.xml" Id="R170aab66f5374788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9d41ee2655436b" /><Relationship Type="http://schemas.openxmlformats.org/officeDocument/2006/relationships/notesSlide" Target="/ppt/notesSlides/notesSlide17.xml" Id="Rb95b2516b7684cec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642e8ce8e04ac4" /><Relationship Type="http://schemas.openxmlformats.org/officeDocument/2006/relationships/notesSlide" Target="/ppt/notesSlides/notesSlide18.xml" Id="R78d253be7f7e418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18968b6fb84dbf" /><Relationship Type="http://schemas.openxmlformats.org/officeDocument/2006/relationships/notesSlide" Target="/ppt/notesSlides/notesSlide19.xml" Id="R1d37f92c4cfe418f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cf87db0e93426e" /><Relationship Type="http://schemas.openxmlformats.org/officeDocument/2006/relationships/notesSlide" Target="/ppt/notesSlides/notesSlide20.xml" Id="R075dda42f3f54557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9120e6aae04ae0" /><Relationship Type="http://schemas.openxmlformats.org/officeDocument/2006/relationships/notesSlide" Target="/ppt/notesSlides/notesSlide21.xml" Id="R09455e13119f4711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e5e8e6364e4c85" /><Relationship Type="http://schemas.openxmlformats.org/officeDocument/2006/relationships/notesSlide" Target="/ppt/notesSlides/notesSlide22.xml" Id="R356cd77bbd76413c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3fe88428554db9" /><Relationship Type="http://schemas.openxmlformats.org/officeDocument/2006/relationships/notesSlide" Target="/ppt/notesSlides/notesSlide23.xml" Id="R09fd225f313b4b0d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73cb8255a845a2" /><Relationship Type="http://schemas.openxmlformats.org/officeDocument/2006/relationships/notesSlide" Target="/ppt/notesSlides/notesSlide24.xml" Id="R79391e1ed3414386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5f815900a14ebb" /><Relationship Type="http://schemas.openxmlformats.org/officeDocument/2006/relationships/notesSlide" Target="/ppt/notesSlides/notesSlide25.xml" Id="R7e017a80332c4f02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c0f0236b714874" /><Relationship Type="http://schemas.openxmlformats.org/officeDocument/2006/relationships/notesSlide" Target="/ppt/notesSlides/notesSlide26.xml" Id="Re72d19c0dc9e4468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ca88859c4b482a" /><Relationship Type="http://schemas.openxmlformats.org/officeDocument/2006/relationships/notesSlide" Target="/ppt/notesSlides/notesSlide27.xml" Id="R6de91f575dba4420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fe149509834444" /><Relationship Type="http://schemas.openxmlformats.org/officeDocument/2006/relationships/notesSlide" Target="/ppt/notesSlides/notesSlide28.xml" Id="Rd6fa0cdc353443f3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5d336395a9416c" /><Relationship Type="http://schemas.openxmlformats.org/officeDocument/2006/relationships/notesSlide" Target="/ppt/notesSlides/notesSlide29.xml" Id="R22166e35542b475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箴言第28章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28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28:1  |  Proverbs 28:1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惡人雖無人追趕也逃跑； 義人卻膽壯像獅子。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wicked flee when no man pursueth: but the righteous are bold as a lion.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28:2  |  Proverbs 28:2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邦國因有罪過，君王就多[更換]； 因有聰明知識的人，國必長存。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transgression of a land many are the princes thereof: but by a man of understanding and knowledge the state thereof shall be prolonged.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28:3  |  Proverbs 28:3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窮人欺壓貧民， 好像暴雨[沖]沒糧食。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poor man that oppresseth the poor is like a sweeping rain which leaveth no food.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28:4  |  Proverbs 28:4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違棄律法的，誇獎惡人； 遵守律法的，卻與惡人相爭。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that forsake the law praise the wicked: but such as keep the law contend with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28:5  |  Proverbs 28:5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壞人不明白公義； 惟有尋求耶和華的，無不明白。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Evil men understand not judgment: but they that seek the LORD understand all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28:6  |  Proverbs 28:6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行為純正的窮乏人 勝過行事乖僻的富足人。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Better is the poor that walketh in his uprightness, than he that is perverse in his ways, though he be rich.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28:7  |  Proverbs 28:7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謹守律法的，是智慧之子； 與貪食人作伴的，卻羞辱其父。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keepeth the law is a wise son: but he that is a companion of riotous men shameth his father.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28:8  |  Proverbs 28:8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人以[厚]利加增財物， 是給那憐憫窮人者積蓄的。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by usury and unjust gain increaseth his substance, he shall gather it for him that will pity the poor.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28:9  |  Proverbs 28:9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轉耳不聽律法的， 他的祈禱也為可憎。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turneth away his ear from hearing the law, even his prayer shall be abomination.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28:10  |  Proverbs 28:10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誘惑正直人行惡道的，必掉在自己的坑裏； 惟有完全人必承受福分。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causeth the righteous to go astray in an evil way, he shall fall himself into his own pit: but the upright shall have good things in possession.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28:11  |  Proverbs 28:11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富足人自以為有智慧， 但聰明的貧窮人能將他查透。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rich man is wise in his own conceit; but the poor that hath understanding searcheth him 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28:12  |  Proverbs 28:12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義人得志，有大榮耀； 惡人興起，人就躲藏。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righteous men do rejoice, there is great glory: but when the wicked rise, a man is hidden.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28:13  |  Proverbs 28:13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遮掩自己罪過的，必不亨通； 承認離棄罪過的，必蒙憐恤。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covereth his sins shall not prosper: but whoso confesseth and forsaketh them shall have mercy.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28:14  |  Proverbs 28:14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常存敬畏的，便為有福； 心存剛硬的，必陷在禍患裏。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Happy is the man that feareth alway: but he that hardeneth his heart shall fall into mischief.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28:15  |  Proverbs 28:15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暴虐的君王轄制貧民， 好像吼叫的獅子、覓食的熊。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a roaring lion, and a ranging bear; so is a wicked ruler over the poor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28:16  |  Proverbs 28:16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無知的君多行暴虐； 以貪財為可恨的，必年長日久。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prince that wanteth understanding is also a great oppressor: but he that hateth covetousness shall prolong his days.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28:17  |  Proverbs 28:17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背負流人血之罪的，必往坑裏奔跑， 誰也不可攔阻他。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man that doeth violence to the blood of any person shall flee to the pit; let no man stay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28:18  |  Proverbs 28:18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行動正直的，必蒙拯救； 行事彎曲的，立時跌倒。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walketh uprightly shall be saved: but he that is perverse in his ways shall fall at once.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28:19  |  Proverbs 28:19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耕種自己田地的，必得飽食； 追隨虛浮的，足受窮乏。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tilleth his land shall have plenty of bread: but he that followeth after vain persons shall have poverty enough.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28:20  |  Proverbs 28:20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誠實人必多得福； 想要急速發財的，不免受罰。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faithful man shall abound with blessings: but he that maketh haste to be rich shall not be innocent.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28:21  |  Proverbs 28:21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看人的情面乃為不好； 人因一塊餅枉法也為不好。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have respect of persons is not good: for for a piece of bread that man will transgress.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28:22  |  Proverbs 28:22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人有惡眼想要急速發財， 卻不知窮乏必臨到他身。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hasteth to be rich hath an evil eye, and considereth not that poverty shall come upon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28:23  |  Proverbs 28:23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責備人的，後來蒙人喜悅， 多於那用舌頭諂媚人的。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rebuketh a man afterwards shall find more favour than he that flattereth with the tongue.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28:24  |  Proverbs 28:24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偷竊父母的，說：這不是罪， 此人就是與強盜同類。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robbeth his father or his mother, and saith, It is no transgression; the same is the companion of a destroyer.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28:25  |  Proverbs 28:25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心中貪婪的，挑起爭端； 倚靠耶和華的，必得豐裕。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is of a proud heart stirreth up strife: but he that putteth his trust in the LORD shall be made fat.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28:26  |  Proverbs 28:26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心中自是的，便是愚昧人； 憑智慧行事的，必蒙拯救。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trusteth in his own heart is a fool: but whoso walketh wisely, he shall be delivered.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28:27  |  Proverbs 28:27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賙濟貧窮的，不致缺乏； 佯為不見的，必多受咒詛。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giveth unto the poor shall not lack: but he that hideth his eyes shall have many a curse.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28:28  |  Proverbs 28:28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惡人興起，人就躲藏； 惡人敗亡，義人增多。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 wicked rise, men hide themselves: but when they perish, the righteous increase.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2026-08-26T10:34:59.2550000Z</dcterms:created>
  <dcterms:modified xsi:type="dcterms:W3CDTF">2026-08-26T10:34:59.2550000Z</dcterms:modified>
</coreProperties>
</file>