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ebb25ad98484e72" /><Relationship Type="http://schemas.openxmlformats.org/officeDocument/2006/relationships/extended-properties" Target="/docProps/app.xml" Id="R7f925582108c42d5" /><Relationship Type="http://schemas.openxmlformats.org/officeDocument/2006/relationships/officeDocument" Target="/ppt/presentation.xml" Id="Rf02fb626222e4ff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fb6f98010fa4038"/>
  </p:sldMasterIdLst>
  <p:notesMasterIdLst>
    <p:notesMasterId xmlns:r="http://schemas.openxmlformats.org/officeDocument/2006/relationships" r:id="Ra3be44d03ba74915"/>
  </p:notesMasterIdLst>
  <p:sldIdLst>
    <p:sldId xmlns:r="http://schemas.openxmlformats.org/officeDocument/2006/relationships" id="256" r:id="R29a1f983a6b1453b"/>
    <p:sldId xmlns:r="http://schemas.openxmlformats.org/officeDocument/2006/relationships" id="257" r:id="Ra4c0033c875a4103"/>
    <p:sldId xmlns:r="http://schemas.openxmlformats.org/officeDocument/2006/relationships" id="258" r:id="R1768a242ec5840a9"/>
    <p:sldId xmlns:r="http://schemas.openxmlformats.org/officeDocument/2006/relationships" id="259" r:id="Rb41026b3e2dc4936"/>
    <p:sldId xmlns:r="http://schemas.openxmlformats.org/officeDocument/2006/relationships" id="260" r:id="R30df7bd01f9846c9"/>
    <p:sldId xmlns:r="http://schemas.openxmlformats.org/officeDocument/2006/relationships" id="261" r:id="R8b4db706103945c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6677f989a0f425e" /><Relationship Type="http://schemas.openxmlformats.org/officeDocument/2006/relationships/slideMaster" Target="/ppt/slideMasters/slideMaster1.xml" Id="Refb6f98010fa4038" /><Relationship Type="http://schemas.openxmlformats.org/officeDocument/2006/relationships/notesMaster" Target="/ppt/notesMasters/notesMaster1.xml" Id="Ra3be44d03ba74915" /><Relationship Type="http://schemas.openxmlformats.org/officeDocument/2006/relationships/presProps" Target="/ppt/presProps.xml" Id="R0171e859ebe84781" /><Relationship Type="http://schemas.openxmlformats.org/officeDocument/2006/relationships/tableStyles" Target="/ppt/tableStyles.xml" Id="R7dea27a107594731" /><Relationship Type="http://schemas.openxmlformats.org/officeDocument/2006/relationships/slide" Target="/ppt/slides/slide1.xml" Id="R29a1f983a6b1453b" /><Relationship Type="http://schemas.openxmlformats.org/officeDocument/2006/relationships/slide" Target="/ppt/slides/slide2.xml" Id="Ra4c0033c875a4103" /><Relationship Type="http://schemas.openxmlformats.org/officeDocument/2006/relationships/slide" Target="/ppt/slides/slide3.xml" Id="R1768a242ec5840a9" /><Relationship Type="http://schemas.openxmlformats.org/officeDocument/2006/relationships/slide" Target="/ppt/slides/slide4.xml" Id="Rb41026b3e2dc4936" /><Relationship Type="http://schemas.openxmlformats.org/officeDocument/2006/relationships/slide" Target="/ppt/slides/slide5.xml" Id="R30df7bd01f9846c9" /><Relationship Type="http://schemas.openxmlformats.org/officeDocument/2006/relationships/slide" Target="/ppt/slides/slide6.xml" Id="R8b4db706103945c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f8b5dd258fd4a5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2d978447f73445a" /><Relationship Type="http://schemas.openxmlformats.org/officeDocument/2006/relationships/notesMaster" Target="/ppt/notesMasters/notesMaster1.xml" Id="R6611e57f8fec49a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65e9ef3da0d4a4c" /><Relationship Type="http://schemas.openxmlformats.org/officeDocument/2006/relationships/notesMaster" Target="/ppt/notesMasters/notesMaster1.xml" Id="Reac8c52020434a3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bcf4b9457e14cd1" /><Relationship Type="http://schemas.openxmlformats.org/officeDocument/2006/relationships/notesMaster" Target="/ppt/notesMasters/notesMaster1.xml" Id="Rf23979783c78431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0e3cd4aadcb47dc" /><Relationship Type="http://schemas.openxmlformats.org/officeDocument/2006/relationships/notesMaster" Target="/ppt/notesMasters/notesMaster1.xml" Id="R7b1f30d635a24ea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cf8b4525b494932" /><Relationship Type="http://schemas.openxmlformats.org/officeDocument/2006/relationships/notesMaster" Target="/ppt/notesMasters/notesMaster1.xml" Id="Rd44c67b8e0044c0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ce0ba7763604af0" /><Relationship Type="http://schemas.openxmlformats.org/officeDocument/2006/relationships/notesMaster" Target="/ppt/notesMasters/notesMaster1.xml" Id="Rd1afddb8d97c412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00b064619b4a14" /><Relationship Type="http://schemas.openxmlformats.org/officeDocument/2006/relationships/image" Target="/ppt/media/image.png" Id="Rad012f3946dc4807" /><Relationship Type="http://schemas.openxmlformats.org/officeDocument/2006/relationships/image" Target="/ppt/media/image2.png" Id="Rd2736cf5e31d4dd4" /><Relationship Type="http://schemas.openxmlformats.org/officeDocument/2006/relationships/image" Target="/ppt/media/image.jpeg" Id="R893a2297d0ba4bd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5bbee61ef02428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012f3946dc480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2736cf5e31d4dd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3a2297d0ba4bd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ae8f0a9ff10437d" /><Relationship Type="http://schemas.openxmlformats.org/officeDocument/2006/relationships/slideLayout" Target="/ppt/slideLayouts/slideLayout1.xml" Id="R874bfa916ac24f92" /><Relationship Type="http://schemas.openxmlformats.org/officeDocument/2006/relationships/slideLayout" Target="/ppt/slideLayouts/slideLayout2.xml" Id="Rc02afb1122464ae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74bfa916ac24f92"/>
    <p:sldLayoutId xmlns:r="http://schemas.openxmlformats.org/officeDocument/2006/relationships" id="2147483650" r:id="Rc02afb1122464ae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c60441a7584c4f" /><Relationship Type="http://schemas.openxmlformats.org/officeDocument/2006/relationships/notesSlide" Target="/ppt/notesSlides/notesSlide1.xml" Id="Rbf1f3681c4544e7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7804f2b4b444d" /><Relationship Type="http://schemas.openxmlformats.org/officeDocument/2006/relationships/notesSlide" Target="/ppt/notesSlides/notesSlide2.xml" Id="Rd42da23be111405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bbedb244f44c84" /><Relationship Type="http://schemas.openxmlformats.org/officeDocument/2006/relationships/notesSlide" Target="/ppt/notesSlides/notesSlide3.xml" Id="R991e0f99546c49a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bf4273e44d40ee" /><Relationship Type="http://schemas.openxmlformats.org/officeDocument/2006/relationships/notesSlide" Target="/ppt/notesSlides/notesSlide4.xml" Id="R86c6e0efcf1744d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9f67a101794c74" /><Relationship Type="http://schemas.openxmlformats.org/officeDocument/2006/relationships/notesSlide" Target="/ppt/notesSlides/notesSlide5.xml" Id="R806d503efbf54b2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e93951d8364370" /><Relationship Type="http://schemas.openxmlformats.org/officeDocument/2006/relationships/notesSlide" Target="/ppt/notesSlides/notesSlide6.xml" Id="R612098d167f840d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125:1  |  Psalms 125:1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倚靠耶和華的人 好像錫安山，永不動搖。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They that trust in the LORD shall be as mount Zion, which cannot be removed, but abideth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125:2  |  Psalms 125:2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眾山怎樣圍繞耶路撒冷， 耶和華也照樣圍繞他的百姓， 從今時直到永遠。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mountains are round about Jerusalem, so the LORD is round about his people from henceforth even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125:3  |  Psalms 125:3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惡人的杖不常落在義人的分上， 免得義人伸手作惡。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rod of the wicked shall not rest upon the lot of the righteous; lest the righteous put forth their hands unto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125:4  |  Psalms 125:4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耶和華啊，求你善待那些為善 和心裏正直的人。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good, O LORD, unto those that be good, and to them that are upright in their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125:5  |  Psalms 125:5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至於那偏行彎曲道路的人， 耶和華必使他和作惡的人一同出去[受刑]。 願平安歸於以色列！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such as turn aside unto their crooked ways, the LORD shall lead them forth with the workers of iniquity: but peace shall be upon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2026-08-26T10:32:44.1050000Z</dcterms:created>
  <dcterms:modified xsi:type="dcterms:W3CDTF">2026-08-26T10:32:44.1050000Z</dcterms:modified>
</coreProperties>
</file>