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18fb94b270941d3" /><Relationship Type="http://schemas.openxmlformats.org/officeDocument/2006/relationships/extended-properties" Target="/docProps/app.xml" Id="R28e005fde2c34b58" /><Relationship Type="http://schemas.openxmlformats.org/officeDocument/2006/relationships/officeDocument" Target="/ppt/presentation.xml" Id="Rd3c8307ab2024e5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cebf3113a2946fc"/>
  </p:sldMasterIdLst>
  <p:notesMasterIdLst>
    <p:notesMasterId xmlns:r="http://schemas.openxmlformats.org/officeDocument/2006/relationships" r:id="R65379204726f488f"/>
  </p:notesMasterIdLst>
  <p:sldIdLst>
    <p:sldId xmlns:r="http://schemas.openxmlformats.org/officeDocument/2006/relationships" id="256" r:id="Rd0229350b93d4155"/>
    <p:sldId xmlns:r="http://schemas.openxmlformats.org/officeDocument/2006/relationships" id="257" r:id="Ra3dd65fd68764c37"/>
    <p:sldId xmlns:r="http://schemas.openxmlformats.org/officeDocument/2006/relationships" id="258" r:id="Ra4c3596168e549ee"/>
    <p:sldId xmlns:r="http://schemas.openxmlformats.org/officeDocument/2006/relationships" id="259" r:id="Ra892929480874e05"/>
    <p:sldId xmlns:r="http://schemas.openxmlformats.org/officeDocument/2006/relationships" id="260" r:id="Rc070369922c8408f"/>
    <p:sldId xmlns:r="http://schemas.openxmlformats.org/officeDocument/2006/relationships" id="261" r:id="R973c2eb393554ab4"/>
    <p:sldId xmlns:r="http://schemas.openxmlformats.org/officeDocument/2006/relationships" id="262" r:id="Rcd9932df4cc944bd"/>
    <p:sldId xmlns:r="http://schemas.openxmlformats.org/officeDocument/2006/relationships" id="263" r:id="R038f32baee0e4f71"/>
    <p:sldId xmlns:r="http://schemas.openxmlformats.org/officeDocument/2006/relationships" id="264" r:id="R00da6d4bcea04bfd"/>
    <p:sldId xmlns:r="http://schemas.openxmlformats.org/officeDocument/2006/relationships" id="265" r:id="R2c56e80faf784b34"/>
    <p:sldId xmlns:r="http://schemas.openxmlformats.org/officeDocument/2006/relationships" id="266" r:id="Rbcdbbf2c1c994e4b"/>
    <p:sldId xmlns:r="http://schemas.openxmlformats.org/officeDocument/2006/relationships" id="267" r:id="R0d05bf9df399451f"/>
    <p:sldId xmlns:r="http://schemas.openxmlformats.org/officeDocument/2006/relationships" id="268" r:id="Rdaadd32911e449aa"/>
    <p:sldId xmlns:r="http://schemas.openxmlformats.org/officeDocument/2006/relationships" id="269" r:id="R4b1deb9bbea2411b"/>
    <p:sldId xmlns:r="http://schemas.openxmlformats.org/officeDocument/2006/relationships" id="270" r:id="Re471fcab61a14379"/>
    <p:sldId xmlns:r="http://schemas.openxmlformats.org/officeDocument/2006/relationships" id="271" r:id="Rd73fbdf0d1754471"/>
    <p:sldId xmlns:r="http://schemas.openxmlformats.org/officeDocument/2006/relationships" id="272" r:id="Rf217b305513b4cc3"/>
    <p:sldId xmlns:r="http://schemas.openxmlformats.org/officeDocument/2006/relationships" id="273" r:id="Raae39425d37e49a2"/>
    <p:sldId xmlns:r="http://schemas.openxmlformats.org/officeDocument/2006/relationships" id="274" r:id="R864c51f113464d80"/>
    <p:sldId xmlns:r="http://schemas.openxmlformats.org/officeDocument/2006/relationships" id="275" r:id="Raff463eee74743aa"/>
    <p:sldId xmlns:r="http://schemas.openxmlformats.org/officeDocument/2006/relationships" id="276" r:id="R1b50e545dfac4cf5"/>
    <p:sldId xmlns:r="http://schemas.openxmlformats.org/officeDocument/2006/relationships" id="277" r:id="R6c137163dbfa4a4e"/>
    <p:sldId xmlns:r="http://schemas.openxmlformats.org/officeDocument/2006/relationships" id="278" r:id="R994b31e4452f42a5"/>
    <p:sldId xmlns:r="http://schemas.openxmlformats.org/officeDocument/2006/relationships" id="279" r:id="R62420070245c41b5"/>
    <p:sldId xmlns:r="http://schemas.openxmlformats.org/officeDocument/2006/relationships" id="280" r:id="R2b7d93901e0c4963"/>
    <p:sldId xmlns:r="http://schemas.openxmlformats.org/officeDocument/2006/relationships" id="281" r:id="Ra6430916938649f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b4ffe2cb62e44ba" /><Relationship Type="http://schemas.openxmlformats.org/officeDocument/2006/relationships/slideMaster" Target="/ppt/slideMasters/slideMaster1.xml" Id="R6cebf3113a2946fc" /><Relationship Type="http://schemas.openxmlformats.org/officeDocument/2006/relationships/notesMaster" Target="/ppt/notesMasters/notesMaster1.xml" Id="R65379204726f488f" /><Relationship Type="http://schemas.openxmlformats.org/officeDocument/2006/relationships/presProps" Target="/ppt/presProps.xml" Id="R963ad1b7f3b8447b" /><Relationship Type="http://schemas.openxmlformats.org/officeDocument/2006/relationships/tableStyles" Target="/ppt/tableStyles.xml" Id="R722f4cb5a695452b" /><Relationship Type="http://schemas.openxmlformats.org/officeDocument/2006/relationships/slide" Target="/ppt/slides/slide1.xml" Id="Rd0229350b93d4155" /><Relationship Type="http://schemas.openxmlformats.org/officeDocument/2006/relationships/slide" Target="/ppt/slides/slide2.xml" Id="Ra3dd65fd68764c37" /><Relationship Type="http://schemas.openxmlformats.org/officeDocument/2006/relationships/slide" Target="/ppt/slides/slide3.xml" Id="Ra4c3596168e549ee" /><Relationship Type="http://schemas.openxmlformats.org/officeDocument/2006/relationships/slide" Target="/ppt/slides/slide4.xml" Id="Ra892929480874e05" /><Relationship Type="http://schemas.openxmlformats.org/officeDocument/2006/relationships/slide" Target="/ppt/slides/slide5.xml" Id="Rc070369922c8408f" /><Relationship Type="http://schemas.openxmlformats.org/officeDocument/2006/relationships/slide" Target="/ppt/slides/slide6.xml" Id="R973c2eb393554ab4" /><Relationship Type="http://schemas.openxmlformats.org/officeDocument/2006/relationships/slide" Target="/ppt/slides/slide7.xml" Id="Rcd9932df4cc944bd" /><Relationship Type="http://schemas.openxmlformats.org/officeDocument/2006/relationships/slide" Target="/ppt/slides/slide8.xml" Id="R038f32baee0e4f71" /><Relationship Type="http://schemas.openxmlformats.org/officeDocument/2006/relationships/slide" Target="/ppt/slides/slide9.xml" Id="R00da6d4bcea04bfd" /><Relationship Type="http://schemas.openxmlformats.org/officeDocument/2006/relationships/slide" Target="/ppt/slides/slide10.xml" Id="R2c56e80faf784b34" /><Relationship Type="http://schemas.openxmlformats.org/officeDocument/2006/relationships/slide" Target="/ppt/slides/slide11.xml" Id="Rbcdbbf2c1c994e4b" /><Relationship Type="http://schemas.openxmlformats.org/officeDocument/2006/relationships/slide" Target="/ppt/slides/slide12.xml" Id="R0d05bf9df399451f" /><Relationship Type="http://schemas.openxmlformats.org/officeDocument/2006/relationships/slide" Target="/ppt/slides/slide13.xml" Id="Rdaadd32911e449aa" /><Relationship Type="http://schemas.openxmlformats.org/officeDocument/2006/relationships/slide" Target="/ppt/slides/slide14.xml" Id="R4b1deb9bbea2411b" /><Relationship Type="http://schemas.openxmlformats.org/officeDocument/2006/relationships/slide" Target="/ppt/slides/slide15.xml" Id="Re471fcab61a14379" /><Relationship Type="http://schemas.openxmlformats.org/officeDocument/2006/relationships/slide" Target="/ppt/slides/slide16.xml" Id="Rd73fbdf0d1754471" /><Relationship Type="http://schemas.openxmlformats.org/officeDocument/2006/relationships/slide" Target="/ppt/slides/slide17.xml" Id="Rf217b305513b4cc3" /><Relationship Type="http://schemas.openxmlformats.org/officeDocument/2006/relationships/slide" Target="/ppt/slides/slide18.xml" Id="Raae39425d37e49a2" /><Relationship Type="http://schemas.openxmlformats.org/officeDocument/2006/relationships/slide" Target="/ppt/slides/slide19.xml" Id="R864c51f113464d80" /><Relationship Type="http://schemas.openxmlformats.org/officeDocument/2006/relationships/slide" Target="/ppt/slides/slide20.xml" Id="Raff463eee74743aa" /><Relationship Type="http://schemas.openxmlformats.org/officeDocument/2006/relationships/slide" Target="/ppt/slides/slide21.xml" Id="R1b50e545dfac4cf5" /><Relationship Type="http://schemas.openxmlformats.org/officeDocument/2006/relationships/slide" Target="/ppt/slides/slide22.xml" Id="R6c137163dbfa4a4e" /><Relationship Type="http://schemas.openxmlformats.org/officeDocument/2006/relationships/slide" Target="/ppt/slides/slide23.xml" Id="R994b31e4452f42a5" /><Relationship Type="http://schemas.openxmlformats.org/officeDocument/2006/relationships/slide" Target="/ppt/slides/slide24.xml" Id="R62420070245c41b5" /><Relationship Type="http://schemas.openxmlformats.org/officeDocument/2006/relationships/slide" Target="/ppt/slides/slide25.xml" Id="R2b7d93901e0c4963" /><Relationship Type="http://schemas.openxmlformats.org/officeDocument/2006/relationships/slide" Target="/ppt/slides/slide26.xml" Id="Ra6430916938649f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d0929c59e6c4c5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b7f0a2f4f4f492b" /><Relationship Type="http://schemas.openxmlformats.org/officeDocument/2006/relationships/notesMaster" Target="/ppt/notesMasters/notesMaster1.xml" Id="Rd37e6505d243455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c07dd8c34794ea5" /><Relationship Type="http://schemas.openxmlformats.org/officeDocument/2006/relationships/notesMaster" Target="/ppt/notesMasters/notesMaster1.xml" Id="Rfa171d16d38e4e9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ed6919f760d4e77" /><Relationship Type="http://schemas.openxmlformats.org/officeDocument/2006/relationships/notesMaster" Target="/ppt/notesMasters/notesMaster1.xml" Id="R27d260e03cbf436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75347fabe784d88" /><Relationship Type="http://schemas.openxmlformats.org/officeDocument/2006/relationships/notesMaster" Target="/ppt/notesMasters/notesMaster1.xml" Id="Ra7a01f42f2aa400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41e9d29ea124987" /><Relationship Type="http://schemas.openxmlformats.org/officeDocument/2006/relationships/notesMaster" Target="/ppt/notesMasters/notesMaster1.xml" Id="R0fcbb3560990401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d8b8732626e4410" /><Relationship Type="http://schemas.openxmlformats.org/officeDocument/2006/relationships/notesMaster" Target="/ppt/notesMasters/notesMaster1.xml" Id="Rb031a9a581b6481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3cfae8414774cb4" /><Relationship Type="http://schemas.openxmlformats.org/officeDocument/2006/relationships/notesMaster" Target="/ppt/notesMasters/notesMaster1.xml" Id="R09be7285286546b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fea5aaef6354aa6" /><Relationship Type="http://schemas.openxmlformats.org/officeDocument/2006/relationships/notesMaster" Target="/ppt/notesMasters/notesMaster1.xml" Id="Ra8cca8194bd045c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2019878270d46d7" /><Relationship Type="http://schemas.openxmlformats.org/officeDocument/2006/relationships/notesMaster" Target="/ppt/notesMasters/notesMaster1.xml" Id="Rfc380e4900874f8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cc48868e59a45e1" /><Relationship Type="http://schemas.openxmlformats.org/officeDocument/2006/relationships/notesMaster" Target="/ppt/notesMasters/notesMaster1.xml" Id="R23f05ece8b9f437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2af84709cb7406b" /><Relationship Type="http://schemas.openxmlformats.org/officeDocument/2006/relationships/notesMaster" Target="/ppt/notesMasters/notesMaster1.xml" Id="Rabeba23588ad4c4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eae11dfee4e48fb" /><Relationship Type="http://schemas.openxmlformats.org/officeDocument/2006/relationships/notesMaster" Target="/ppt/notesMasters/notesMaster1.xml" Id="Rcbd5bd3917f242d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dc983e42bb34809" /><Relationship Type="http://schemas.openxmlformats.org/officeDocument/2006/relationships/notesMaster" Target="/ppt/notesMasters/notesMaster1.xml" Id="R431acadd8ade4a6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1b46d63b7fdc41a3" /><Relationship Type="http://schemas.openxmlformats.org/officeDocument/2006/relationships/notesMaster" Target="/ppt/notesMasters/notesMaster1.xml" Id="R0f23f8c316114cf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372ec963902140fd" /><Relationship Type="http://schemas.openxmlformats.org/officeDocument/2006/relationships/notesMaster" Target="/ppt/notesMasters/notesMaster1.xml" Id="R3d28cd2a585842a3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a55b9b79b4194e4a" /><Relationship Type="http://schemas.openxmlformats.org/officeDocument/2006/relationships/notesMaster" Target="/ppt/notesMasters/notesMaster1.xml" Id="R7f1f5f47e586428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19f48742eaa942ec" /><Relationship Type="http://schemas.openxmlformats.org/officeDocument/2006/relationships/notesMaster" Target="/ppt/notesMasters/notesMaster1.xml" Id="Rae89c9b7d46941b9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ad68aa62fa14cd3" /><Relationship Type="http://schemas.openxmlformats.org/officeDocument/2006/relationships/notesMaster" Target="/ppt/notesMasters/notesMaster1.xml" Id="Rd0c7238ff5a8451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f3a0f4d8da54f95" /><Relationship Type="http://schemas.openxmlformats.org/officeDocument/2006/relationships/notesMaster" Target="/ppt/notesMasters/notesMaster1.xml" Id="R848848be24da427b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e2521b4beef24b1d" /><Relationship Type="http://schemas.openxmlformats.org/officeDocument/2006/relationships/notesMaster" Target="/ppt/notesMasters/notesMaster1.xml" Id="Ree7b5278fcc94610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931f70d94a76459d" /><Relationship Type="http://schemas.openxmlformats.org/officeDocument/2006/relationships/notesMaster" Target="/ppt/notesMasters/notesMaster1.xml" Id="R569fff84dee74ed2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77f81af9b9d14942" /><Relationship Type="http://schemas.openxmlformats.org/officeDocument/2006/relationships/notesMaster" Target="/ppt/notesMasters/notesMaster1.xml" Id="Raaedef63e64547b2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3afd5fbcd2994297" /><Relationship Type="http://schemas.openxmlformats.org/officeDocument/2006/relationships/notesMaster" Target="/ppt/notesMasters/notesMaster1.xml" Id="R92843964be4c4cb6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834e07157c444996" /><Relationship Type="http://schemas.openxmlformats.org/officeDocument/2006/relationships/notesMaster" Target="/ppt/notesMasters/notesMaster1.xml" Id="R7423790e507f42e3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75cde1d6254f4f93" /><Relationship Type="http://schemas.openxmlformats.org/officeDocument/2006/relationships/notesMaster" Target="/ppt/notesMasters/notesMaster1.xml" Id="R2b59d63545694ecc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4e90486428164a31" /><Relationship Type="http://schemas.openxmlformats.org/officeDocument/2006/relationships/notesMaster" Target="/ppt/notesMasters/notesMaster1.xml" Id="Rd22260b3de894b8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17d84fb33724574" /><Relationship Type="http://schemas.openxmlformats.org/officeDocument/2006/relationships/image" Target="/ppt/media/image.png" Id="R04b4c04a4ad14411" /><Relationship Type="http://schemas.openxmlformats.org/officeDocument/2006/relationships/image" Target="/ppt/media/image2.png" Id="R61fc46a491004554" /><Relationship Type="http://schemas.openxmlformats.org/officeDocument/2006/relationships/image" Target="/ppt/media/image.jpeg" Id="R76e16b9e935246d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71c0ee520a54da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4b4c04a4ad1441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1fc46a491004554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6e16b9e935246d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d3f6e2cfd6047dc" /><Relationship Type="http://schemas.openxmlformats.org/officeDocument/2006/relationships/slideLayout" Target="/ppt/slideLayouts/slideLayout1.xml" Id="R0054e47ab5754ccf" /><Relationship Type="http://schemas.openxmlformats.org/officeDocument/2006/relationships/slideLayout" Target="/ppt/slideLayouts/slideLayout2.xml" Id="R6666a0ae40d14a5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054e47ab5754ccf"/>
    <p:sldLayoutId xmlns:r="http://schemas.openxmlformats.org/officeDocument/2006/relationships" id="2147483650" r:id="R6666a0ae40d14a5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bb39f62bca42cc" /><Relationship Type="http://schemas.openxmlformats.org/officeDocument/2006/relationships/notesSlide" Target="/ppt/notesSlides/notesSlide1.xml" Id="R2389312e82f94de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d4fee4dfb2450d" /><Relationship Type="http://schemas.openxmlformats.org/officeDocument/2006/relationships/notesSlide" Target="/ppt/notesSlides/notesSlide2.xml" Id="R05725c409a88492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cc16124c2540b5" /><Relationship Type="http://schemas.openxmlformats.org/officeDocument/2006/relationships/notesSlide" Target="/ppt/notesSlides/notesSlide3.xml" Id="R2fc4af66ce26439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042a478a84433f" /><Relationship Type="http://schemas.openxmlformats.org/officeDocument/2006/relationships/notesSlide" Target="/ppt/notesSlides/notesSlide4.xml" Id="R2bc8ee17a29a42a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79fcc76f1e4308" /><Relationship Type="http://schemas.openxmlformats.org/officeDocument/2006/relationships/notesSlide" Target="/ppt/notesSlides/notesSlide5.xml" Id="Rb7085e134c5c411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bb5f2284fc4c5b" /><Relationship Type="http://schemas.openxmlformats.org/officeDocument/2006/relationships/notesSlide" Target="/ppt/notesSlides/notesSlide6.xml" Id="Rfc309212c5b04a8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1146bc48bc4fb6" /><Relationship Type="http://schemas.openxmlformats.org/officeDocument/2006/relationships/notesSlide" Target="/ppt/notesSlides/notesSlide7.xml" Id="R7051c5429962451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3f5be9baba4a03" /><Relationship Type="http://schemas.openxmlformats.org/officeDocument/2006/relationships/notesSlide" Target="/ppt/notesSlides/notesSlide8.xml" Id="Rd8f8fbfe3d3b447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c03ef00314474d" /><Relationship Type="http://schemas.openxmlformats.org/officeDocument/2006/relationships/notesSlide" Target="/ppt/notesSlides/notesSlide9.xml" Id="R788c42d201aa47e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8798d16c364af4" /><Relationship Type="http://schemas.openxmlformats.org/officeDocument/2006/relationships/notesSlide" Target="/ppt/notesSlides/notesSlide10.xml" Id="R996c36e6ca0a4c1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bc94bc663346c6" /><Relationship Type="http://schemas.openxmlformats.org/officeDocument/2006/relationships/notesSlide" Target="/ppt/notesSlides/notesSlide11.xml" Id="Rddc43bdc06d04d2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41e6ff64404bff" /><Relationship Type="http://schemas.openxmlformats.org/officeDocument/2006/relationships/notesSlide" Target="/ppt/notesSlides/notesSlide12.xml" Id="Rd432ff79e6a0403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e58320b33e486e" /><Relationship Type="http://schemas.openxmlformats.org/officeDocument/2006/relationships/notesSlide" Target="/ppt/notesSlides/notesSlide13.xml" Id="Rd8c539f58d5e490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e046efe8be4af7" /><Relationship Type="http://schemas.openxmlformats.org/officeDocument/2006/relationships/notesSlide" Target="/ppt/notesSlides/notesSlide14.xml" Id="R4c439dadfcc64d5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ef6d11a89f4c69" /><Relationship Type="http://schemas.openxmlformats.org/officeDocument/2006/relationships/notesSlide" Target="/ppt/notesSlides/notesSlide15.xml" Id="R3caccb839baa470f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0e640be58e49a6" /><Relationship Type="http://schemas.openxmlformats.org/officeDocument/2006/relationships/notesSlide" Target="/ppt/notesSlides/notesSlide16.xml" Id="R1eb3c9cd4936471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0de9b890ae43a8" /><Relationship Type="http://schemas.openxmlformats.org/officeDocument/2006/relationships/notesSlide" Target="/ppt/notesSlides/notesSlide17.xml" Id="Rac3c91ce94924ea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5b01c5c5c1479d" /><Relationship Type="http://schemas.openxmlformats.org/officeDocument/2006/relationships/notesSlide" Target="/ppt/notesSlides/notesSlide18.xml" Id="R33b4b0cd022b48ab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5ca53831244f84" /><Relationship Type="http://schemas.openxmlformats.org/officeDocument/2006/relationships/notesSlide" Target="/ppt/notesSlides/notesSlide19.xml" Id="R96dc5c221d914302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23cedb92634aff" /><Relationship Type="http://schemas.openxmlformats.org/officeDocument/2006/relationships/notesSlide" Target="/ppt/notesSlides/notesSlide20.xml" Id="Ra4cf10398d1b4fa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44566463854dbc" /><Relationship Type="http://schemas.openxmlformats.org/officeDocument/2006/relationships/notesSlide" Target="/ppt/notesSlides/notesSlide21.xml" Id="R68904ca657224730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5a29126a98473c" /><Relationship Type="http://schemas.openxmlformats.org/officeDocument/2006/relationships/notesSlide" Target="/ppt/notesSlides/notesSlide22.xml" Id="Rb1002e7faa324dbc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ca32a338904d32" /><Relationship Type="http://schemas.openxmlformats.org/officeDocument/2006/relationships/notesSlide" Target="/ppt/notesSlides/notesSlide23.xml" Id="Rfa623f2fd4204e51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5da158295f478d" /><Relationship Type="http://schemas.openxmlformats.org/officeDocument/2006/relationships/notesSlide" Target="/ppt/notesSlides/notesSlide24.xml" Id="R116bfbc469eb44ea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2de41625c44352" /><Relationship Type="http://schemas.openxmlformats.org/officeDocument/2006/relationships/notesSlide" Target="/ppt/notesSlides/notesSlide25.xml" Id="Ra5b15a50cf1345d2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b1add34d564770" /><Relationship Type="http://schemas.openxmlformats.org/officeDocument/2006/relationships/notesSlide" Target="/ppt/notesSlides/notesSlide26.xml" Id="R072fa9def8ad4a4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Matthew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1:1  |  Matthew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亞伯拉罕的後裔，大衛的子孫，耶穌基督的家譜：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book of the generation of Jesus Christ, the son of David, the son of Abraham.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1:2  |  Matthew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亞伯拉罕生以撒；以撒生雅各；雅各生猶大和他的弟兄；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Abraham begat Isaac; and Isaac begat Jacob; and Jacob begat Judas and his brethren;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1:3  |  Matthew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猶大從她瑪氏生法勒斯和謝拉；法勒斯生希斯崙；希斯崙生亞蘭；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Judas begat Phares and Zara of Thamar; and Phares begat Esrom; and Esrom begat Aram;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1:4  |  Matthew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亞蘭生亞米拿達；亞米拿達生拿順；拿順生撒門；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Aram begat Aminadab; and Aminadab begat Naasson; and Naasson begat Salmon;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1:5  |  Matthew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撒門從喇合氏生波阿斯；波阿斯從路得氏生俄備得；俄備得生耶西；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Salmon begat Booz of Rachab; and Booz begat Obed of Ruth; and Obed begat Jesse;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1:6  |  Matthew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耶西生大衛王。 大衛從烏利亞的妻子生所羅門；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Jesse begat David the king; and David the king begat Solomon of her that had been the wife of Urias;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1:7  |  Matthew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所羅門生羅波安；羅波安生亞比雅；亞比雅生亞撒；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Solomon begat Roboam; and Roboam begat Abia; and Abia begat Asa;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1:8  |  Matthew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亞撒生約沙法；約沙法生約蘭；約蘭生烏西雅；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Asa begat Josaphat; and Josaphat begat Joram; and Joram begat Ozias;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1:9  |  Matthew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烏西雅生約坦；約坦生亞哈斯；亞哈斯生希西家；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Ozias begat Joatham; and Joatham begat Achaz; and Achaz begat Ezekias;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1:10  |  Matthew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希西家生瑪拿西；瑪拿西生亞們；亞們生約西亞；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Ezekias begat Manasses; and Manasses begat Amon; and Amon begat Josias;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1:11  |  Matthew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百姓被遷到巴比倫的時候，約西亞生耶哥尼雅和他的弟兄。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Josias begat Jechonias and his brethren, about the time they were carried away to Babylon: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1:12  |  Matthew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遷到巴比倫之後，耶哥尼雅生撒拉鐵；撒拉鐵生所羅巴伯；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after they were brought to Babylon, Jechonias begat Salathiel; and Salathiel begat Zorobabel;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1:13  |  Matthew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所羅巴伯生亞比玉；亞比玉生以利亞敬；以利亞敬生亞所；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Zorobabel begat Abiud; and Abiud begat Eliakim; and Eliakim begat Azor;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1:14  |  Matthew 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亞所生撒督；撒督生亞金；亞金生以律；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Azor begat Sadoc; and Sadoc begat Achim; and Achim begat Eliud;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1:15  |  Matthew 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以律生以利亞撒；以利亞撒生馬但；馬但生雅各；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Eliud begat Eleazar; and Eleazar begat Matthan; and Matthan begat Jacob;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1:16  |  Matthew 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雅各生約瑟，就是馬利亞的丈夫。那稱為基督的耶穌是從馬利亞生的。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Jacob begat Joseph the husband of Mary, of whom was born Jesus, who is called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1:17  |  Matthew 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這樣，從亞伯拉罕到大衛共有十四代；從大衛到遷至巴比倫的時候也有十四代；從遷至巴比倫的時候到基督又有十四代。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all the generations from Abraham to David are fourteen generations; and from David until the carrying away into Babylon are fourteen generations; and from the carrying away into Babylon unto Christ are fourteen generations.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1:18  |  Matthew 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耶穌基督降生的事記在下面：他母親馬利亞已經許配了約瑟，還沒有迎娶，馬利亞就從聖靈懷了孕。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 birth of Jesus Christ was on this wise: When as his mother Mary was espoused to Joseph, before they came together, she was found with child of the Holy Ghost.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1:19  |  Matthew 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她丈夫約瑟是個義人，不願意明明地羞辱她，想要暗暗地把她休了。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Joseph her husband, being a just man, and not willing to make her a publick example, was minded to put her away privily.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1:20  |  Matthew 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正思念這事的時候，有主的使者向他夢中顯現，[說]：「大衛的子孫約瑟，不要怕！只管娶過你的妻子馬利亞來，因她所懷的孕是從聖靈來的。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while he thought on these things, behold, the angel of the Lord appeared unto him in a dream, saying, Joseph, thou son of David, fear not to take unto thee Mary thy wife: for that which is conceived in her is of the Holy Ghost.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1:21  |  Matthew 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她將要生一個兒子，你要給他起名叫耶穌，因他要將自己的百姓從罪惡裏救出來。」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she shall bring forth a son, and thou shalt call his name JESUS: for he shall save his people from their sins.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1:22  |  Matthew 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這一切的事成就是要應驗主藉先知所說的話，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all this was done, that it might be fulfilled which was spoken of the Lord by the prophet,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1:23  |  Matthew 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 必有童女懷孕生子； 人要稱他的名為以馬內利。 （以馬內利翻出來就是「神與我們同在」。）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a virgin shall be with child, and shall bring forth a son, and they shall call his name Emmanuel, which being interpreted is, God with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1:24  |  Matthew 1:24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約瑟醒了，起來，就遵着主使者的吩咐把妻子娶過來；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Joseph being raised from sleep did as the angel of the Lord had bidden him, and took unto him his wife: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1:25  |  Matthew 1:25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只是沒有和她同房，等她生了兒子，就給他起名叫耶穌。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knew her not till she had brought forth her firstborn son: and he called his name JESUS.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2026-08-26T14:09:07.8010000Z</dcterms:created>
  <dcterms:modified xsi:type="dcterms:W3CDTF">2026-08-26T14:09:07.8010000Z</dcterms:modified>
</coreProperties>
</file>