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ece1b796a34a5c" /><Relationship Type="http://schemas.openxmlformats.org/officeDocument/2006/relationships/extended-properties" Target="/docProps/app.xml" Id="Rea9818c5d1204269" /><Relationship Type="http://schemas.openxmlformats.org/officeDocument/2006/relationships/officeDocument" Target="/ppt/presentation.xml" Id="R8ad3993e9c5b482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536fb0b98414114"/>
  </p:sldMasterIdLst>
  <p:notesMasterIdLst>
    <p:notesMasterId xmlns:r="http://schemas.openxmlformats.org/officeDocument/2006/relationships" r:id="R6cddfcd68cf642d2"/>
  </p:notesMasterIdLst>
  <p:sldIdLst>
    <p:sldId xmlns:r="http://schemas.openxmlformats.org/officeDocument/2006/relationships" id="256" r:id="R61238eef95de486a"/>
    <p:sldId xmlns:r="http://schemas.openxmlformats.org/officeDocument/2006/relationships" id="257" r:id="Ra7bb1466fc324d6c"/>
    <p:sldId xmlns:r="http://schemas.openxmlformats.org/officeDocument/2006/relationships" id="258" r:id="R1a41363262514c2b"/>
    <p:sldId xmlns:r="http://schemas.openxmlformats.org/officeDocument/2006/relationships" id="259" r:id="R88beb4dfb468411f"/>
    <p:sldId xmlns:r="http://schemas.openxmlformats.org/officeDocument/2006/relationships" id="260" r:id="R061199c11cd445e2"/>
    <p:sldId xmlns:r="http://schemas.openxmlformats.org/officeDocument/2006/relationships" id="261" r:id="R5068447a17dc46ab"/>
    <p:sldId xmlns:r="http://schemas.openxmlformats.org/officeDocument/2006/relationships" id="262" r:id="Rb69189968d7e4173"/>
    <p:sldId xmlns:r="http://schemas.openxmlformats.org/officeDocument/2006/relationships" id="263" r:id="R87f467c9ba2b41b7"/>
    <p:sldId xmlns:r="http://schemas.openxmlformats.org/officeDocument/2006/relationships" id="264" r:id="Rb6d5d5d9a637413a"/>
    <p:sldId xmlns:r="http://schemas.openxmlformats.org/officeDocument/2006/relationships" id="265" r:id="R7450bb7b40c84358"/>
    <p:sldId xmlns:r="http://schemas.openxmlformats.org/officeDocument/2006/relationships" id="266" r:id="Rb2843993a7ff4821"/>
    <p:sldId xmlns:r="http://schemas.openxmlformats.org/officeDocument/2006/relationships" id="267" r:id="R64052864edba46b3"/>
    <p:sldId xmlns:r="http://schemas.openxmlformats.org/officeDocument/2006/relationships" id="268" r:id="Rccb9df5c90ab46e6"/>
    <p:sldId xmlns:r="http://schemas.openxmlformats.org/officeDocument/2006/relationships" id="269" r:id="R2b76ab60998c4aed"/>
    <p:sldId xmlns:r="http://schemas.openxmlformats.org/officeDocument/2006/relationships" id="270" r:id="Rb73f91d432ed4e58"/>
    <p:sldId xmlns:r="http://schemas.openxmlformats.org/officeDocument/2006/relationships" id="271" r:id="Ra6007c44a6a548a9"/>
    <p:sldId xmlns:r="http://schemas.openxmlformats.org/officeDocument/2006/relationships" id="272" r:id="R43ac7152c37e42df"/>
    <p:sldId xmlns:r="http://schemas.openxmlformats.org/officeDocument/2006/relationships" id="273" r:id="R5da10c952ec54819"/>
    <p:sldId xmlns:r="http://schemas.openxmlformats.org/officeDocument/2006/relationships" id="274" r:id="R7944e99826234068"/>
    <p:sldId xmlns:r="http://schemas.openxmlformats.org/officeDocument/2006/relationships" id="275" r:id="R8db31910e7004f6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f08943254af4325" /><Relationship Type="http://schemas.openxmlformats.org/officeDocument/2006/relationships/slideMaster" Target="/ppt/slideMasters/slideMaster1.xml" Id="Rc536fb0b98414114" /><Relationship Type="http://schemas.openxmlformats.org/officeDocument/2006/relationships/notesMaster" Target="/ppt/notesMasters/notesMaster1.xml" Id="R6cddfcd68cf642d2" /><Relationship Type="http://schemas.openxmlformats.org/officeDocument/2006/relationships/presProps" Target="/ppt/presProps.xml" Id="Rca89c35b9be14b8d" /><Relationship Type="http://schemas.openxmlformats.org/officeDocument/2006/relationships/tableStyles" Target="/ppt/tableStyles.xml" Id="Rb55fc0f8d5ba41de" /><Relationship Type="http://schemas.openxmlformats.org/officeDocument/2006/relationships/slide" Target="/ppt/slides/slide1.xml" Id="R61238eef95de486a" /><Relationship Type="http://schemas.openxmlformats.org/officeDocument/2006/relationships/slide" Target="/ppt/slides/slide2.xml" Id="Ra7bb1466fc324d6c" /><Relationship Type="http://schemas.openxmlformats.org/officeDocument/2006/relationships/slide" Target="/ppt/slides/slide3.xml" Id="R1a41363262514c2b" /><Relationship Type="http://schemas.openxmlformats.org/officeDocument/2006/relationships/slide" Target="/ppt/slides/slide4.xml" Id="R88beb4dfb468411f" /><Relationship Type="http://schemas.openxmlformats.org/officeDocument/2006/relationships/slide" Target="/ppt/slides/slide5.xml" Id="R061199c11cd445e2" /><Relationship Type="http://schemas.openxmlformats.org/officeDocument/2006/relationships/slide" Target="/ppt/slides/slide6.xml" Id="R5068447a17dc46ab" /><Relationship Type="http://schemas.openxmlformats.org/officeDocument/2006/relationships/slide" Target="/ppt/slides/slide7.xml" Id="Rb69189968d7e4173" /><Relationship Type="http://schemas.openxmlformats.org/officeDocument/2006/relationships/slide" Target="/ppt/slides/slide8.xml" Id="R87f467c9ba2b41b7" /><Relationship Type="http://schemas.openxmlformats.org/officeDocument/2006/relationships/slide" Target="/ppt/slides/slide9.xml" Id="Rb6d5d5d9a637413a" /><Relationship Type="http://schemas.openxmlformats.org/officeDocument/2006/relationships/slide" Target="/ppt/slides/slide10.xml" Id="R7450bb7b40c84358" /><Relationship Type="http://schemas.openxmlformats.org/officeDocument/2006/relationships/slide" Target="/ppt/slides/slide11.xml" Id="Rb2843993a7ff4821" /><Relationship Type="http://schemas.openxmlformats.org/officeDocument/2006/relationships/slide" Target="/ppt/slides/slide12.xml" Id="R64052864edba46b3" /><Relationship Type="http://schemas.openxmlformats.org/officeDocument/2006/relationships/slide" Target="/ppt/slides/slide13.xml" Id="Rccb9df5c90ab46e6" /><Relationship Type="http://schemas.openxmlformats.org/officeDocument/2006/relationships/slide" Target="/ppt/slides/slide14.xml" Id="R2b76ab60998c4aed" /><Relationship Type="http://schemas.openxmlformats.org/officeDocument/2006/relationships/slide" Target="/ppt/slides/slide15.xml" Id="Rb73f91d432ed4e58" /><Relationship Type="http://schemas.openxmlformats.org/officeDocument/2006/relationships/slide" Target="/ppt/slides/slide16.xml" Id="Ra6007c44a6a548a9" /><Relationship Type="http://schemas.openxmlformats.org/officeDocument/2006/relationships/slide" Target="/ppt/slides/slide17.xml" Id="R43ac7152c37e42df" /><Relationship Type="http://schemas.openxmlformats.org/officeDocument/2006/relationships/slide" Target="/ppt/slides/slide18.xml" Id="R5da10c952ec54819" /><Relationship Type="http://schemas.openxmlformats.org/officeDocument/2006/relationships/slide" Target="/ppt/slides/slide19.xml" Id="R7944e99826234068" /><Relationship Type="http://schemas.openxmlformats.org/officeDocument/2006/relationships/slide" Target="/ppt/slides/slide20.xml" Id="R8db31910e7004f6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e5325fdeb2b422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6133dc579814639" /><Relationship Type="http://schemas.openxmlformats.org/officeDocument/2006/relationships/notesMaster" Target="/ppt/notesMasters/notesMaster1.xml" Id="R903709ff0f8047f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945aa15c85a4f03" /><Relationship Type="http://schemas.openxmlformats.org/officeDocument/2006/relationships/notesMaster" Target="/ppt/notesMasters/notesMaster1.xml" Id="R432fcee520004be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0e017a94d254f2d" /><Relationship Type="http://schemas.openxmlformats.org/officeDocument/2006/relationships/notesMaster" Target="/ppt/notesMasters/notesMaster1.xml" Id="R5075ea5b4bf04e2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dd95f0768ea4669" /><Relationship Type="http://schemas.openxmlformats.org/officeDocument/2006/relationships/notesMaster" Target="/ppt/notesMasters/notesMaster1.xml" Id="Ra67d54308b2c41b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98081aa8af24107" /><Relationship Type="http://schemas.openxmlformats.org/officeDocument/2006/relationships/notesMaster" Target="/ppt/notesMasters/notesMaster1.xml" Id="R87a7580fb2a5480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00434d28ac441e4" /><Relationship Type="http://schemas.openxmlformats.org/officeDocument/2006/relationships/notesMaster" Target="/ppt/notesMasters/notesMaster1.xml" Id="R1d03a9f1cb3b4dc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0277a5c84554a73" /><Relationship Type="http://schemas.openxmlformats.org/officeDocument/2006/relationships/notesMaster" Target="/ppt/notesMasters/notesMaster1.xml" Id="R10662961a63b4cc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4ec599654724c92" /><Relationship Type="http://schemas.openxmlformats.org/officeDocument/2006/relationships/notesMaster" Target="/ppt/notesMasters/notesMaster1.xml" Id="Rfe5224cae606439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2254db119a84ea4" /><Relationship Type="http://schemas.openxmlformats.org/officeDocument/2006/relationships/notesMaster" Target="/ppt/notesMasters/notesMaster1.xml" Id="Rb4b2d8c0461847b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80f3cb44b234faf" /><Relationship Type="http://schemas.openxmlformats.org/officeDocument/2006/relationships/notesMaster" Target="/ppt/notesMasters/notesMaster1.xml" Id="Rb1ff4c2156554b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206e29bdfe74e00" /><Relationship Type="http://schemas.openxmlformats.org/officeDocument/2006/relationships/notesMaster" Target="/ppt/notesMasters/notesMaster1.xml" Id="R06dbf53679ea423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27151bccb6d4a35" /><Relationship Type="http://schemas.openxmlformats.org/officeDocument/2006/relationships/notesMaster" Target="/ppt/notesMasters/notesMaster1.xml" Id="Red589a776190473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f95fe01326f4f5b" /><Relationship Type="http://schemas.openxmlformats.org/officeDocument/2006/relationships/notesMaster" Target="/ppt/notesMasters/notesMaster1.xml" Id="R3426c0221464458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c48145905b7400c" /><Relationship Type="http://schemas.openxmlformats.org/officeDocument/2006/relationships/notesMaster" Target="/ppt/notesMasters/notesMaster1.xml" Id="R0faff8f4dcab44c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998c9bf62754186" /><Relationship Type="http://schemas.openxmlformats.org/officeDocument/2006/relationships/notesMaster" Target="/ppt/notesMasters/notesMaster1.xml" Id="R311c6d23d4f2412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157cc5f1edb4393" /><Relationship Type="http://schemas.openxmlformats.org/officeDocument/2006/relationships/notesMaster" Target="/ppt/notesMasters/notesMaster1.xml" Id="R3b00ff6e6ac9400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9c31f54d1664083" /><Relationship Type="http://schemas.openxmlformats.org/officeDocument/2006/relationships/notesMaster" Target="/ppt/notesMasters/notesMaster1.xml" Id="R80146821e49346b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4ded450d93140a4" /><Relationship Type="http://schemas.openxmlformats.org/officeDocument/2006/relationships/notesMaster" Target="/ppt/notesMasters/notesMaster1.xml" Id="R629983e377b9444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7d57de1efb74780" /><Relationship Type="http://schemas.openxmlformats.org/officeDocument/2006/relationships/notesMaster" Target="/ppt/notesMasters/notesMaster1.xml" Id="R5844e21847f84df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479d90e9f6c4d08" /><Relationship Type="http://schemas.openxmlformats.org/officeDocument/2006/relationships/notesMaster" Target="/ppt/notesMasters/notesMaster1.xml" Id="R82f6eac1c31c4bb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699f1ab3e17427e" /><Relationship Type="http://schemas.openxmlformats.org/officeDocument/2006/relationships/image" Target="/ppt/media/image.png" Id="R289e3588ef4a4827" /><Relationship Type="http://schemas.openxmlformats.org/officeDocument/2006/relationships/image" Target="/ppt/media/image2.png" Id="R4b3af57fe96c49eb" /><Relationship Type="http://schemas.openxmlformats.org/officeDocument/2006/relationships/image" Target="/ppt/media/image.jpeg" Id="R55fe37ce1a55490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7610e337de407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89e3588ef4a482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b3af57fe96c49e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fe37ce1a55490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1cf2e4e3ff540cc" /><Relationship Type="http://schemas.openxmlformats.org/officeDocument/2006/relationships/slideLayout" Target="/ppt/slideLayouts/slideLayout1.xml" Id="R937853a7cc2d48df" /><Relationship Type="http://schemas.openxmlformats.org/officeDocument/2006/relationships/slideLayout" Target="/ppt/slideLayouts/slideLayout2.xml" Id="R4fd42f8fc665421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37853a7cc2d48df"/>
    <p:sldLayoutId xmlns:r="http://schemas.openxmlformats.org/officeDocument/2006/relationships" id="2147483650" r:id="R4fd42f8fc665421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aba13d56ee43f8" /><Relationship Type="http://schemas.openxmlformats.org/officeDocument/2006/relationships/notesSlide" Target="/ppt/notesSlides/notesSlide1.xml" Id="R248764145d044ef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33d0e5ef024fbd" /><Relationship Type="http://schemas.openxmlformats.org/officeDocument/2006/relationships/notesSlide" Target="/ppt/notesSlides/notesSlide2.xml" Id="Rdb9b97ed8e5842c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8d2b9ae02f4a6f" /><Relationship Type="http://schemas.openxmlformats.org/officeDocument/2006/relationships/notesSlide" Target="/ppt/notesSlides/notesSlide3.xml" Id="R6827d785a0dd41c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83c3a5462b475e" /><Relationship Type="http://schemas.openxmlformats.org/officeDocument/2006/relationships/notesSlide" Target="/ppt/notesSlides/notesSlide4.xml" Id="R70bb62fc6e9f4a7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ca53d50b2c4c2b" /><Relationship Type="http://schemas.openxmlformats.org/officeDocument/2006/relationships/notesSlide" Target="/ppt/notesSlides/notesSlide5.xml" Id="R6b71d46c102340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33cf505bbb402d" /><Relationship Type="http://schemas.openxmlformats.org/officeDocument/2006/relationships/notesSlide" Target="/ppt/notesSlides/notesSlide6.xml" Id="Rf7ef69bce9354f9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6cb55171874582" /><Relationship Type="http://schemas.openxmlformats.org/officeDocument/2006/relationships/notesSlide" Target="/ppt/notesSlides/notesSlide7.xml" Id="R83d0a34bf65345f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a28a6ac924cc0" /><Relationship Type="http://schemas.openxmlformats.org/officeDocument/2006/relationships/notesSlide" Target="/ppt/notesSlides/notesSlide8.xml" Id="R4cfa6852d9cd4ee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02d54816514d2c" /><Relationship Type="http://schemas.openxmlformats.org/officeDocument/2006/relationships/notesSlide" Target="/ppt/notesSlides/notesSlide9.xml" Id="Rda717a8f383544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3b83f3ff8542be" /><Relationship Type="http://schemas.openxmlformats.org/officeDocument/2006/relationships/notesSlide" Target="/ppt/notesSlides/notesSlide10.xml" Id="R2c7d66f8a18540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39ed7a94cc474b" /><Relationship Type="http://schemas.openxmlformats.org/officeDocument/2006/relationships/notesSlide" Target="/ppt/notesSlides/notesSlide11.xml" Id="R5961078e6f2342e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274da94f84403b" /><Relationship Type="http://schemas.openxmlformats.org/officeDocument/2006/relationships/notesSlide" Target="/ppt/notesSlides/notesSlide12.xml" Id="Rd03fcc362fbb421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08938bbfac4a78" /><Relationship Type="http://schemas.openxmlformats.org/officeDocument/2006/relationships/notesSlide" Target="/ppt/notesSlides/notesSlide13.xml" Id="R11f6bca092614b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cb2b549b434753" /><Relationship Type="http://schemas.openxmlformats.org/officeDocument/2006/relationships/notesSlide" Target="/ppt/notesSlides/notesSlide14.xml" Id="Rbcae4b03460843d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4c6c9fd6ec4614" /><Relationship Type="http://schemas.openxmlformats.org/officeDocument/2006/relationships/notesSlide" Target="/ppt/notesSlides/notesSlide15.xml" Id="Rcb938fee156c405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2162ab39ad4d38" /><Relationship Type="http://schemas.openxmlformats.org/officeDocument/2006/relationships/notesSlide" Target="/ppt/notesSlides/notesSlide16.xml" Id="Rd21f9190d4374b6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c739123174fd0" /><Relationship Type="http://schemas.openxmlformats.org/officeDocument/2006/relationships/notesSlide" Target="/ppt/notesSlides/notesSlide17.xml" Id="Rcd6463e10cb244b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2a8562a86e45bc" /><Relationship Type="http://schemas.openxmlformats.org/officeDocument/2006/relationships/notesSlide" Target="/ppt/notesSlides/notesSlide18.xml" Id="Rf99cf685446f456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88165bd4054821" /><Relationship Type="http://schemas.openxmlformats.org/officeDocument/2006/relationships/notesSlide" Target="/ppt/notesSlides/notesSlide19.xml" Id="Rc689cde3bf98467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45be85ebba449a" /><Relationship Type="http://schemas.openxmlformats.org/officeDocument/2006/relationships/notesSlide" Target="/ppt/notesSlides/notesSlide20.xml" Id="R2a775d21cd8a4b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  |  Psalms 80:1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亞薩的詩，交與伶長。調用為證的百合花。 領約瑟如領羊群之以色列的牧者啊，求你留心聽！ 坐在二基路伯上的啊，求你發出光來！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Shoshannim-eduth, A Psalm of Asaph. Give ear, O Shepherd of Israel, thou that leadest Joseph like a flock; thou that dwellest between the cherubims, shine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80:2  |  Psalms 80:2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在以法蓮、便雅憫、瑪拿西前面 施展你的大能，來救我們。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Ephraim and Benjamin and Manasseh stir up thy strength, and come and save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80:3  |  Psalms 80:3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神啊，求你使我們回轉， 使你的臉發光，我們便要得救！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us again, O God, and cause thy face to shine; and we shall be saved.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80:4  |  Psalms 80:4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耶和華－萬軍之神啊， 你向你百姓的禱告發怒，要到幾時呢？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God of hosts, how long wilt thou be angry against the prayer of thy people?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80:5  |  Psalms 80:5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你以眼淚當食物給他們吃， 又多量出眼淚給他們喝。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feedest them with the bread of tears; and givest them tears to drink in great measure.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80:6  |  Psalms 80:6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你使鄰邦因我們紛爭； 我們的仇敵彼此戲笑。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makest us a strife unto our neighbours: and our enemies laugh among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80:7  |  Psalms 80:7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萬軍之神啊，求你使我們回轉， 使你的臉發光，我們便要得救！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us again, O God of hosts, and cause thy face to shine; and we shall be saved.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80:8  |  Psalms 80:8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你從埃及挪出一棵葡萄樹， 趕出外邦人，把這樹栽上。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brought a vine out of Egypt: thou hast cast out the heathen, and planted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80:9  |  Psalms 80:9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你在這樹根前預備了[地方]， 它就深深扎根，爬滿了地。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preparedst room before it, and didst cause it to take deep root, and it filled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80:10  |  Psalms 80:10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它的影子遮滿了山， 枝子好像佳美的香柏樹。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hills were covered with the shadow of it, and the boughs thereof were like the goodly cedars.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80:11  |  Psalms 80:11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它發出枝子，長到大海， 發出蔓子，延到大河。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sent out her boughs unto the sea, and her branches unto the river.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80:12  |  Psalms 80:12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你為何拆毀這樹的籬笆， 任憑一切過路的人摘取？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hast thou then broken down her hedges, so that all they which pass by the way do pluck 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80:13  |  Psalms 80:13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林中出來的野豬把它糟踏； 野地的走獸拿它當食物。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boar out of the wood doth waste it, and the wild beast of the field doth devour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80:14  |  Psalms 80:14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萬軍之神啊，求你回轉！ 從天上垂看，眷顧這葡萄樹，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Return, we beseech thee, O God of hosts: look down from heaven, and behold, and visit this vine;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80:15  |  Psalms 80:15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保護你右手所栽的 和你為自己所堅固的枝子。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vineyard which thy right hand hath planted, and the branch that thou madest strong for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80:16  |  Psalms 80:16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這樹已經被火焚燒，被刀砍伐； 他們因你臉上的怒容就滅亡了。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burned with fire, it is cut down: they perish at the rebuke of thy countenance.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80:17  |  Psalms 80:17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願你的手扶持你右邊的人， 就是你為自己所堅固的人子。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hand be upon the man of thy right hand, upon the son of man whom thou madest strong for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80:18  |  Psalms 80:18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這樣，我們便不退後離開你； 求你救活我們，我們就要求告你的名。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will not we go back from thee: quicken us, and we will call upon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80:19  |  Psalms 80:19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耶和華－萬軍之神啊，求你使我們回轉， 使你的臉發光，我們便要得救！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us again, O LORD God of hosts, cause thy face to shine; and we shall be saved.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2026-08-26T10:31:18.4990000Z</dcterms:created>
  <dcterms:modified xsi:type="dcterms:W3CDTF">2026-08-26T10:31:18.4990000Z</dcterms:modified>
</coreProperties>
</file>