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6f3f932be564e8a" /><Relationship Type="http://schemas.openxmlformats.org/officeDocument/2006/relationships/extended-properties" Target="/docProps/app.xml" Id="Rc8d1c4e2e8fe4b8e" /><Relationship Type="http://schemas.openxmlformats.org/officeDocument/2006/relationships/officeDocument" Target="/ppt/presentation.xml" Id="Rf87f3f88f982441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57b9e873ffa4498"/>
  </p:sldMasterIdLst>
  <p:notesMasterIdLst>
    <p:notesMasterId xmlns:r="http://schemas.openxmlformats.org/officeDocument/2006/relationships" r:id="Rb13f2fe32dcd4b1c"/>
  </p:notesMasterIdLst>
  <p:sldIdLst>
    <p:sldId xmlns:r="http://schemas.openxmlformats.org/officeDocument/2006/relationships" id="256" r:id="Re750952ce9374d9b"/>
    <p:sldId xmlns:r="http://schemas.openxmlformats.org/officeDocument/2006/relationships" id="257" r:id="R1fa39efc7c82436e"/>
    <p:sldId xmlns:r="http://schemas.openxmlformats.org/officeDocument/2006/relationships" id="258" r:id="R9ac7f9653a244f26"/>
    <p:sldId xmlns:r="http://schemas.openxmlformats.org/officeDocument/2006/relationships" id="259" r:id="R337b2f9ba34c4c7a"/>
    <p:sldId xmlns:r="http://schemas.openxmlformats.org/officeDocument/2006/relationships" id="260" r:id="Rf9518dab96e44ae1"/>
    <p:sldId xmlns:r="http://schemas.openxmlformats.org/officeDocument/2006/relationships" id="261" r:id="R1538ec023a4a4411"/>
    <p:sldId xmlns:r="http://schemas.openxmlformats.org/officeDocument/2006/relationships" id="262" r:id="Rf58f5eaa797347c4"/>
    <p:sldId xmlns:r="http://schemas.openxmlformats.org/officeDocument/2006/relationships" id="263" r:id="R95057edc59e34466"/>
    <p:sldId xmlns:r="http://schemas.openxmlformats.org/officeDocument/2006/relationships" id="264" r:id="R2b71df815a8a469f"/>
    <p:sldId xmlns:r="http://schemas.openxmlformats.org/officeDocument/2006/relationships" id="265" r:id="R20d8d940e6204a53"/>
    <p:sldId xmlns:r="http://schemas.openxmlformats.org/officeDocument/2006/relationships" id="266" r:id="Ra9b631dedf774e4f"/>
    <p:sldId xmlns:r="http://schemas.openxmlformats.org/officeDocument/2006/relationships" id="267" r:id="R1e7dff7bdc03429c"/>
    <p:sldId xmlns:r="http://schemas.openxmlformats.org/officeDocument/2006/relationships" id="268" r:id="Rf59d7019055e4bb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596d1d75e8046eb" /><Relationship Type="http://schemas.openxmlformats.org/officeDocument/2006/relationships/slideMaster" Target="/ppt/slideMasters/slideMaster1.xml" Id="R857b9e873ffa4498" /><Relationship Type="http://schemas.openxmlformats.org/officeDocument/2006/relationships/notesMaster" Target="/ppt/notesMasters/notesMaster1.xml" Id="Rb13f2fe32dcd4b1c" /><Relationship Type="http://schemas.openxmlformats.org/officeDocument/2006/relationships/presProps" Target="/ppt/presProps.xml" Id="R3f61ac20bbc84cdc" /><Relationship Type="http://schemas.openxmlformats.org/officeDocument/2006/relationships/tableStyles" Target="/ppt/tableStyles.xml" Id="R6fa850d3f17b419c" /><Relationship Type="http://schemas.openxmlformats.org/officeDocument/2006/relationships/slide" Target="/ppt/slides/slide1.xml" Id="Re750952ce9374d9b" /><Relationship Type="http://schemas.openxmlformats.org/officeDocument/2006/relationships/slide" Target="/ppt/slides/slide2.xml" Id="R1fa39efc7c82436e" /><Relationship Type="http://schemas.openxmlformats.org/officeDocument/2006/relationships/slide" Target="/ppt/slides/slide3.xml" Id="R9ac7f9653a244f26" /><Relationship Type="http://schemas.openxmlformats.org/officeDocument/2006/relationships/slide" Target="/ppt/slides/slide4.xml" Id="R337b2f9ba34c4c7a" /><Relationship Type="http://schemas.openxmlformats.org/officeDocument/2006/relationships/slide" Target="/ppt/slides/slide5.xml" Id="Rf9518dab96e44ae1" /><Relationship Type="http://schemas.openxmlformats.org/officeDocument/2006/relationships/slide" Target="/ppt/slides/slide6.xml" Id="R1538ec023a4a4411" /><Relationship Type="http://schemas.openxmlformats.org/officeDocument/2006/relationships/slide" Target="/ppt/slides/slide7.xml" Id="Rf58f5eaa797347c4" /><Relationship Type="http://schemas.openxmlformats.org/officeDocument/2006/relationships/slide" Target="/ppt/slides/slide8.xml" Id="R95057edc59e34466" /><Relationship Type="http://schemas.openxmlformats.org/officeDocument/2006/relationships/slide" Target="/ppt/slides/slide9.xml" Id="R2b71df815a8a469f" /><Relationship Type="http://schemas.openxmlformats.org/officeDocument/2006/relationships/slide" Target="/ppt/slides/slide10.xml" Id="R20d8d940e6204a53" /><Relationship Type="http://schemas.openxmlformats.org/officeDocument/2006/relationships/slide" Target="/ppt/slides/slide11.xml" Id="Ra9b631dedf774e4f" /><Relationship Type="http://schemas.openxmlformats.org/officeDocument/2006/relationships/slide" Target="/ppt/slides/slide12.xml" Id="R1e7dff7bdc03429c" /><Relationship Type="http://schemas.openxmlformats.org/officeDocument/2006/relationships/slide" Target="/ppt/slides/slide13.xml" Id="Rf59d7019055e4bb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ed1db6402d4e7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eef78451b5e47de" /><Relationship Type="http://schemas.openxmlformats.org/officeDocument/2006/relationships/notesMaster" Target="/ppt/notesMasters/notesMaster1.xml" Id="R5e5adcfab6f14b3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4061ee0ce4d4414" /><Relationship Type="http://schemas.openxmlformats.org/officeDocument/2006/relationships/notesMaster" Target="/ppt/notesMasters/notesMaster1.xml" Id="R06a2a1780413489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275eca1d99e46e7" /><Relationship Type="http://schemas.openxmlformats.org/officeDocument/2006/relationships/notesMaster" Target="/ppt/notesMasters/notesMaster1.xml" Id="Re1380affe0364e9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379ecfceb614ac6" /><Relationship Type="http://schemas.openxmlformats.org/officeDocument/2006/relationships/notesMaster" Target="/ppt/notesMasters/notesMaster1.xml" Id="Rec59c825a63147e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06aebcc8f054afa" /><Relationship Type="http://schemas.openxmlformats.org/officeDocument/2006/relationships/notesMaster" Target="/ppt/notesMasters/notesMaster1.xml" Id="Rac5fb79fa03347d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b30ed506e7d4c5d" /><Relationship Type="http://schemas.openxmlformats.org/officeDocument/2006/relationships/notesMaster" Target="/ppt/notesMasters/notesMaster1.xml" Id="R7361cc923b3c45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f967cae2a4344b6" /><Relationship Type="http://schemas.openxmlformats.org/officeDocument/2006/relationships/notesMaster" Target="/ppt/notesMasters/notesMaster1.xml" Id="Rbe29339958604c4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de15765effe4717" /><Relationship Type="http://schemas.openxmlformats.org/officeDocument/2006/relationships/notesMaster" Target="/ppt/notesMasters/notesMaster1.xml" Id="R74f95f7a2cc24cb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6a71c1c5aba4656" /><Relationship Type="http://schemas.openxmlformats.org/officeDocument/2006/relationships/notesMaster" Target="/ppt/notesMasters/notesMaster1.xml" Id="R4ed98bf05fa64a5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9415caca19e4e0d" /><Relationship Type="http://schemas.openxmlformats.org/officeDocument/2006/relationships/notesMaster" Target="/ppt/notesMasters/notesMaster1.xml" Id="R1cd6d0d471d0496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74d3be2e7844901" /><Relationship Type="http://schemas.openxmlformats.org/officeDocument/2006/relationships/notesMaster" Target="/ppt/notesMasters/notesMaster1.xml" Id="R49aebac71cb3460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f90591e9f8948e1" /><Relationship Type="http://schemas.openxmlformats.org/officeDocument/2006/relationships/notesMaster" Target="/ppt/notesMasters/notesMaster1.xml" Id="R7cca26f94dfb4ae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f3b6c28825e42e6" /><Relationship Type="http://schemas.openxmlformats.org/officeDocument/2006/relationships/notesMaster" Target="/ppt/notesMasters/notesMaster1.xml" Id="R06d9552211e2428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0b410d236e14994" /><Relationship Type="http://schemas.openxmlformats.org/officeDocument/2006/relationships/image" Target="/ppt/media/image.png" Id="R790d451701244b49" /><Relationship Type="http://schemas.openxmlformats.org/officeDocument/2006/relationships/image" Target="/ppt/media/image2.png" Id="R799fed55a9294061" /><Relationship Type="http://schemas.openxmlformats.org/officeDocument/2006/relationships/image" Target="/ppt/media/image.jpeg" Id="Re3b2b68ff88648e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388d7b0bc64d8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90d451701244b4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99fed55a929406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b2b68ff88648e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e2f2fe337cd4b12" /><Relationship Type="http://schemas.openxmlformats.org/officeDocument/2006/relationships/slideLayout" Target="/ppt/slideLayouts/slideLayout1.xml" Id="Rbf39b435755a4f15" /><Relationship Type="http://schemas.openxmlformats.org/officeDocument/2006/relationships/slideLayout" Target="/ppt/slideLayouts/slideLayout2.xml" Id="R5c5edf535e8f43e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f39b435755a4f15"/>
    <p:sldLayoutId xmlns:r="http://schemas.openxmlformats.org/officeDocument/2006/relationships" id="2147483650" r:id="R5c5edf535e8f43e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3c99b5c8bf4ffb" /><Relationship Type="http://schemas.openxmlformats.org/officeDocument/2006/relationships/notesSlide" Target="/ppt/notesSlides/notesSlide1.xml" Id="R8547fbb6ed9341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bc3362f9484ff1" /><Relationship Type="http://schemas.openxmlformats.org/officeDocument/2006/relationships/notesSlide" Target="/ppt/notesSlides/notesSlide2.xml" Id="R1dd2ad64a1d545d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bc0086c70d499c" /><Relationship Type="http://schemas.openxmlformats.org/officeDocument/2006/relationships/notesSlide" Target="/ppt/notesSlides/notesSlide3.xml" Id="Rcbfa06959fdf4de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55246e0c6b4605" /><Relationship Type="http://schemas.openxmlformats.org/officeDocument/2006/relationships/notesSlide" Target="/ppt/notesSlides/notesSlide4.xml" Id="Ra9097133729f439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23d3cdac854314" /><Relationship Type="http://schemas.openxmlformats.org/officeDocument/2006/relationships/notesSlide" Target="/ppt/notesSlides/notesSlide5.xml" Id="R8bda8343195c42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a955b318ea4c66" /><Relationship Type="http://schemas.openxmlformats.org/officeDocument/2006/relationships/notesSlide" Target="/ppt/notesSlides/notesSlide6.xml" Id="R8408de91026a43d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1cc31dc0840bb" /><Relationship Type="http://schemas.openxmlformats.org/officeDocument/2006/relationships/notesSlide" Target="/ppt/notesSlides/notesSlide7.xml" Id="R303f5781c62c401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4f5f7646b4459d" /><Relationship Type="http://schemas.openxmlformats.org/officeDocument/2006/relationships/notesSlide" Target="/ppt/notesSlides/notesSlide8.xml" Id="R8636aa196a604ba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1db6986674a27" /><Relationship Type="http://schemas.openxmlformats.org/officeDocument/2006/relationships/notesSlide" Target="/ppt/notesSlides/notesSlide9.xml" Id="R1f3e8b5444264f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4fb16b962645f8" /><Relationship Type="http://schemas.openxmlformats.org/officeDocument/2006/relationships/notesSlide" Target="/ppt/notesSlides/notesSlide10.xml" Id="Rbfe19b5ee3174e0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3a81c4ec8c46d9" /><Relationship Type="http://schemas.openxmlformats.org/officeDocument/2006/relationships/notesSlide" Target="/ppt/notesSlides/notesSlide11.xml" Id="Rd251a92a39b94b3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4f5ffe4fb54309" /><Relationship Type="http://schemas.openxmlformats.org/officeDocument/2006/relationships/notesSlide" Target="/ppt/notesSlides/notesSlide12.xml" Id="R455a4725e0314e2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b425c26a864e5e" /><Relationship Type="http://schemas.openxmlformats.org/officeDocument/2006/relationships/notesSlide" Target="/ppt/notesSlides/notesSlide13.xml" Id="R4a370c6141f742a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143:1  |  Psalms 143:1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耶和華啊，求你聽我的禱告， 留心聽我的懇求， 憑你的信實和公義應允我。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Hear my prayer, O LORD, give ear to my supplications: in thy faithfulness answer me, and in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143:2  |  Psalms 143:2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求你不要審問僕人； 因為在你面前，凡活着的人沒有一個是義的。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enter not into judgment with thy servant: for in thy sight shall no man living be justified.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143:3  |  Psalms 143:3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原來仇敵逼迫我， 將我打倒在地， 使我住在幽暗之處， 像死了許久的人一樣。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enemy hath persecuted my soul; he hath smitten my life down to the ground; he hath made me to dwell in darkness, as those that have been long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143:4  |  Psalms 143:4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所以，我的靈在我裏面發昏； 我的心在我裏面悽慘。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is my spirit overwhelmed within me; my heart within me is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143:5  |  Psalms 143:5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我追想古時之日， 思想你的一切作為， 默念你手的工作。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remember the days of old; I meditate on all thy works; I muse on the work of thy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143:6  |  Psalms 143:6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我向你舉手； 我的心[渴想]你， 如乾旱之地[盼雨]一樣。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stretch forth my hands unto thee: my soul thirsteth after thee, as a thirsty land.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143:7  |  Psalms 143:7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耶和華啊，求你速速應允我！ 我心神耗盡！ 不要向我掩面， 免得我像那些下坑的人一樣。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me speedily, O LORD: my spirit faileth: hide not thy face from me, lest I be like unto them that go down into the pit.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143:8  |  Psalms 143:8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求你使我清晨得聽你慈愛[之言]， 因我倚靠你； 求你使我知道當行的路， 因我的心仰望你。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Cause me to hear thy lovingkindness in the morning; for in thee do I trust: cause me to know the way wherein I should walk; for I lift up my soul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143:9  |  Psalms 143:9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耶和華啊，求你救我脫離我的仇敵！ 我往你那裏藏身。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me, O LORD, from mine enemies: I flee unto thee to hide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143:10  |  Psalms 143:10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求你指教我遵行你的旨意， 因你是我的神。 你的靈本為善； 求你引我到平坦之地。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 to do thy will; for thou art my God: thy spirit is good; lead me into the land of uprightness.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143:11  |  Psalms 143:11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耶和華啊，求你為你的名將我救活， 憑你的公義，將我從患難中領出來，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Quicken me, O LORD, for thy name’s sake: for thy righteousness’ sake bring my soul out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143:12  |  Psalms 143:12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憑你的慈愛剪除我的仇敵， 滅絕一切苦待我的人， 因我是你的僕人。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of thy mercy cut off mine enemies, and destroy all them that afflict my soul: for I am thy servant.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2026-08-26T10:33:23.8010000Z</dcterms:created>
  <dcterms:modified xsi:type="dcterms:W3CDTF">2026-08-26T10:33:23.8010000Z</dcterms:modified>
</coreProperties>
</file>