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eb847cdbf404e40" /><Relationship Type="http://schemas.openxmlformats.org/officeDocument/2006/relationships/extended-properties" Target="/docProps/app.xml" Id="R0a7d381c0682453d" /><Relationship Type="http://schemas.openxmlformats.org/officeDocument/2006/relationships/officeDocument" Target="/ppt/presentation.xml" Id="Re7236616e57743d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8eef5de1dea401a"/>
  </p:sldMasterIdLst>
  <p:notesMasterIdLst>
    <p:notesMasterId xmlns:r="http://schemas.openxmlformats.org/officeDocument/2006/relationships" r:id="Ra18aa13fa4494c21"/>
  </p:notesMasterIdLst>
  <p:sldIdLst>
    <p:sldId xmlns:r="http://schemas.openxmlformats.org/officeDocument/2006/relationships" id="256" r:id="R81ce0397d9514b40"/>
    <p:sldId xmlns:r="http://schemas.openxmlformats.org/officeDocument/2006/relationships" id="257" r:id="R3d440fc05170475a"/>
    <p:sldId xmlns:r="http://schemas.openxmlformats.org/officeDocument/2006/relationships" id="258" r:id="R213a7c25c2194f5f"/>
    <p:sldId xmlns:r="http://schemas.openxmlformats.org/officeDocument/2006/relationships" id="259" r:id="R09582181bd66416b"/>
    <p:sldId xmlns:r="http://schemas.openxmlformats.org/officeDocument/2006/relationships" id="260" r:id="R4bd67b6a646f4308"/>
    <p:sldId xmlns:r="http://schemas.openxmlformats.org/officeDocument/2006/relationships" id="261" r:id="Rd8e024c9d4594c22"/>
    <p:sldId xmlns:r="http://schemas.openxmlformats.org/officeDocument/2006/relationships" id="262" r:id="Rb82b7357970540d8"/>
    <p:sldId xmlns:r="http://schemas.openxmlformats.org/officeDocument/2006/relationships" id="263" r:id="R9787cc899c61417b"/>
    <p:sldId xmlns:r="http://schemas.openxmlformats.org/officeDocument/2006/relationships" id="264" r:id="R67d505410f314295"/>
    <p:sldId xmlns:r="http://schemas.openxmlformats.org/officeDocument/2006/relationships" id="265" r:id="R95e2056399ba41e1"/>
    <p:sldId xmlns:r="http://schemas.openxmlformats.org/officeDocument/2006/relationships" id="266" r:id="Rbc83e0256da7460c"/>
    <p:sldId xmlns:r="http://schemas.openxmlformats.org/officeDocument/2006/relationships" id="267" r:id="R509d00d70d194293"/>
    <p:sldId xmlns:r="http://schemas.openxmlformats.org/officeDocument/2006/relationships" id="268" r:id="R672df5c2085544ae"/>
    <p:sldId xmlns:r="http://schemas.openxmlformats.org/officeDocument/2006/relationships" id="269" r:id="Ra83fd5edbfa64b9d"/>
    <p:sldId xmlns:r="http://schemas.openxmlformats.org/officeDocument/2006/relationships" id="270" r:id="Ra3ca6531efa848fd"/>
    <p:sldId xmlns:r="http://schemas.openxmlformats.org/officeDocument/2006/relationships" id="271" r:id="R896e026373d24d9a"/>
    <p:sldId xmlns:r="http://schemas.openxmlformats.org/officeDocument/2006/relationships" id="272" r:id="R3b8a2e0c3dd64bed"/>
    <p:sldId xmlns:r="http://schemas.openxmlformats.org/officeDocument/2006/relationships" id="273" r:id="Rfb4839de923b4038"/>
    <p:sldId xmlns:r="http://schemas.openxmlformats.org/officeDocument/2006/relationships" id="274" r:id="R445df090d0a24bde"/>
    <p:sldId xmlns:r="http://schemas.openxmlformats.org/officeDocument/2006/relationships" id="275" r:id="R9aa13b10560e45d9"/>
    <p:sldId xmlns:r="http://schemas.openxmlformats.org/officeDocument/2006/relationships" id="276" r:id="Re66599a768814f66"/>
    <p:sldId xmlns:r="http://schemas.openxmlformats.org/officeDocument/2006/relationships" id="277" r:id="R995d14bda86e4f2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0145e2cee174d43" /><Relationship Type="http://schemas.openxmlformats.org/officeDocument/2006/relationships/slideMaster" Target="/ppt/slideMasters/slideMaster1.xml" Id="R38eef5de1dea401a" /><Relationship Type="http://schemas.openxmlformats.org/officeDocument/2006/relationships/notesMaster" Target="/ppt/notesMasters/notesMaster1.xml" Id="Ra18aa13fa4494c21" /><Relationship Type="http://schemas.openxmlformats.org/officeDocument/2006/relationships/presProps" Target="/ppt/presProps.xml" Id="R048dce3e5f35464f" /><Relationship Type="http://schemas.openxmlformats.org/officeDocument/2006/relationships/tableStyles" Target="/ppt/tableStyles.xml" Id="Rc236d37915de4933" /><Relationship Type="http://schemas.openxmlformats.org/officeDocument/2006/relationships/slide" Target="/ppt/slides/slide1.xml" Id="R81ce0397d9514b40" /><Relationship Type="http://schemas.openxmlformats.org/officeDocument/2006/relationships/slide" Target="/ppt/slides/slide2.xml" Id="R3d440fc05170475a" /><Relationship Type="http://schemas.openxmlformats.org/officeDocument/2006/relationships/slide" Target="/ppt/slides/slide3.xml" Id="R213a7c25c2194f5f" /><Relationship Type="http://schemas.openxmlformats.org/officeDocument/2006/relationships/slide" Target="/ppt/slides/slide4.xml" Id="R09582181bd66416b" /><Relationship Type="http://schemas.openxmlformats.org/officeDocument/2006/relationships/slide" Target="/ppt/slides/slide5.xml" Id="R4bd67b6a646f4308" /><Relationship Type="http://schemas.openxmlformats.org/officeDocument/2006/relationships/slide" Target="/ppt/slides/slide6.xml" Id="Rd8e024c9d4594c22" /><Relationship Type="http://schemas.openxmlformats.org/officeDocument/2006/relationships/slide" Target="/ppt/slides/slide7.xml" Id="Rb82b7357970540d8" /><Relationship Type="http://schemas.openxmlformats.org/officeDocument/2006/relationships/slide" Target="/ppt/slides/slide8.xml" Id="R9787cc899c61417b" /><Relationship Type="http://schemas.openxmlformats.org/officeDocument/2006/relationships/slide" Target="/ppt/slides/slide9.xml" Id="R67d505410f314295" /><Relationship Type="http://schemas.openxmlformats.org/officeDocument/2006/relationships/slide" Target="/ppt/slides/slide10.xml" Id="R95e2056399ba41e1" /><Relationship Type="http://schemas.openxmlformats.org/officeDocument/2006/relationships/slide" Target="/ppt/slides/slide11.xml" Id="Rbc83e0256da7460c" /><Relationship Type="http://schemas.openxmlformats.org/officeDocument/2006/relationships/slide" Target="/ppt/slides/slide12.xml" Id="R509d00d70d194293" /><Relationship Type="http://schemas.openxmlformats.org/officeDocument/2006/relationships/slide" Target="/ppt/slides/slide13.xml" Id="R672df5c2085544ae" /><Relationship Type="http://schemas.openxmlformats.org/officeDocument/2006/relationships/slide" Target="/ppt/slides/slide14.xml" Id="Ra83fd5edbfa64b9d" /><Relationship Type="http://schemas.openxmlformats.org/officeDocument/2006/relationships/slide" Target="/ppt/slides/slide15.xml" Id="Ra3ca6531efa848fd" /><Relationship Type="http://schemas.openxmlformats.org/officeDocument/2006/relationships/slide" Target="/ppt/slides/slide16.xml" Id="R896e026373d24d9a" /><Relationship Type="http://schemas.openxmlformats.org/officeDocument/2006/relationships/slide" Target="/ppt/slides/slide17.xml" Id="R3b8a2e0c3dd64bed" /><Relationship Type="http://schemas.openxmlformats.org/officeDocument/2006/relationships/slide" Target="/ppt/slides/slide18.xml" Id="Rfb4839de923b4038" /><Relationship Type="http://schemas.openxmlformats.org/officeDocument/2006/relationships/slide" Target="/ppt/slides/slide19.xml" Id="R445df090d0a24bde" /><Relationship Type="http://schemas.openxmlformats.org/officeDocument/2006/relationships/slide" Target="/ppt/slides/slide20.xml" Id="R9aa13b10560e45d9" /><Relationship Type="http://schemas.openxmlformats.org/officeDocument/2006/relationships/slide" Target="/ppt/slides/slide21.xml" Id="Re66599a768814f66" /><Relationship Type="http://schemas.openxmlformats.org/officeDocument/2006/relationships/slide" Target="/ppt/slides/slide22.xml" Id="R995d14bda86e4f2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80a43ad855c469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964a578b7b14a68" /><Relationship Type="http://schemas.openxmlformats.org/officeDocument/2006/relationships/notesMaster" Target="/ppt/notesMasters/notesMaster1.xml" Id="Rf6f1808ea8ba46b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5b0d471720e4aef" /><Relationship Type="http://schemas.openxmlformats.org/officeDocument/2006/relationships/notesMaster" Target="/ppt/notesMasters/notesMaster1.xml" Id="R6feab5e6e6b64c8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b5261c955314918" /><Relationship Type="http://schemas.openxmlformats.org/officeDocument/2006/relationships/notesMaster" Target="/ppt/notesMasters/notesMaster1.xml" Id="R7c3294ed54fe4d2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0b4cf76ada245b0" /><Relationship Type="http://schemas.openxmlformats.org/officeDocument/2006/relationships/notesMaster" Target="/ppt/notesMasters/notesMaster1.xml" Id="Ra5b36f6aae2547c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65a7d112064902" /><Relationship Type="http://schemas.openxmlformats.org/officeDocument/2006/relationships/notesMaster" Target="/ppt/notesMasters/notesMaster1.xml" Id="R27f2e9caef91497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9950c77ae94ad3" /><Relationship Type="http://schemas.openxmlformats.org/officeDocument/2006/relationships/notesMaster" Target="/ppt/notesMasters/notesMaster1.xml" Id="R91c2a795395249b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7120b98cc0045d9" /><Relationship Type="http://schemas.openxmlformats.org/officeDocument/2006/relationships/notesMaster" Target="/ppt/notesMasters/notesMaster1.xml" Id="R419f29a2423b4c0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fed9fc51c2b499c" /><Relationship Type="http://schemas.openxmlformats.org/officeDocument/2006/relationships/notesMaster" Target="/ppt/notesMasters/notesMaster1.xml" Id="R8add0f23287f49a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f797f051eb24a57" /><Relationship Type="http://schemas.openxmlformats.org/officeDocument/2006/relationships/notesMaster" Target="/ppt/notesMasters/notesMaster1.xml" Id="R215eee17605c40f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b4cc0ad767f4137" /><Relationship Type="http://schemas.openxmlformats.org/officeDocument/2006/relationships/notesMaster" Target="/ppt/notesMasters/notesMaster1.xml" Id="R8845bb2b76ae431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78ef108ae1b47c4" /><Relationship Type="http://schemas.openxmlformats.org/officeDocument/2006/relationships/notesMaster" Target="/ppt/notesMasters/notesMaster1.xml" Id="R6597783866c042f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e50265a43d64bf2" /><Relationship Type="http://schemas.openxmlformats.org/officeDocument/2006/relationships/notesMaster" Target="/ppt/notesMasters/notesMaster1.xml" Id="R753cc3e88635463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4c5e2c4c294f15" /><Relationship Type="http://schemas.openxmlformats.org/officeDocument/2006/relationships/notesMaster" Target="/ppt/notesMasters/notesMaster1.xml" Id="R7f7408bd0ce0438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a72b3022d494c63" /><Relationship Type="http://schemas.openxmlformats.org/officeDocument/2006/relationships/notesMaster" Target="/ppt/notesMasters/notesMaster1.xml" Id="Ra16de4bba17b46c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4316971619f4f47" /><Relationship Type="http://schemas.openxmlformats.org/officeDocument/2006/relationships/notesMaster" Target="/ppt/notesMasters/notesMaster1.xml" Id="Rb3600752faa1471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0f2dad1a3f44ebf" /><Relationship Type="http://schemas.openxmlformats.org/officeDocument/2006/relationships/notesMaster" Target="/ppt/notesMasters/notesMaster1.xml" Id="R809e3d10b5b5405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0349f06e5144ef1" /><Relationship Type="http://schemas.openxmlformats.org/officeDocument/2006/relationships/notesMaster" Target="/ppt/notesMasters/notesMaster1.xml" Id="R3b00007d12844d7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afdfef7de7c40b8" /><Relationship Type="http://schemas.openxmlformats.org/officeDocument/2006/relationships/notesMaster" Target="/ppt/notesMasters/notesMaster1.xml" Id="Rd12e5f1c9ebe452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3e606cad0454a86" /><Relationship Type="http://schemas.openxmlformats.org/officeDocument/2006/relationships/notesMaster" Target="/ppt/notesMasters/notesMaster1.xml" Id="R80d2b27efc954f4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5e0b6f941f94878" /><Relationship Type="http://schemas.openxmlformats.org/officeDocument/2006/relationships/notesMaster" Target="/ppt/notesMasters/notesMaster1.xml" Id="R1f6dd955792c410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b93b536d79044e7" /><Relationship Type="http://schemas.openxmlformats.org/officeDocument/2006/relationships/notesMaster" Target="/ppt/notesMasters/notesMaster1.xml" Id="R66db94cd1bc2427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6140627a29e4529" /><Relationship Type="http://schemas.openxmlformats.org/officeDocument/2006/relationships/notesMaster" Target="/ppt/notesMasters/notesMaster1.xml" Id="R1b1621d2b9a8427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8f8333621542c2" /><Relationship Type="http://schemas.openxmlformats.org/officeDocument/2006/relationships/image" Target="/ppt/media/image.png" Id="R84f3e35511d8438d" /><Relationship Type="http://schemas.openxmlformats.org/officeDocument/2006/relationships/image" Target="/ppt/media/image2.png" Id="Reb462f8e3c8c4391" /><Relationship Type="http://schemas.openxmlformats.org/officeDocument/2006/relationships/image" Target="/ppt/media/image.jpeg" Id="R8d041f5b79fb49c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70de327067c4c8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4f3e35511d8438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b462f8e3c8c439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041f5b79fb49c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61162358c364404" /><Relationship Type="http://schemas.openxmlformats.org/officeDocument/2006/relationships/slideLayout" Target="/ppt/slideLayouts/slideLayout1.xml" Id="R2139d2e47edb475a" /><Relationship Type="http://schemas.openxmlformats.org/officeDocument/2006/relationships/slideLayout" Target="/ppt/slideLayouts/slideLayout2.xml" Id="Rc78848bcf7e3402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139d2e47edb475a"/>
    <p:sldLayoutId xmlns:r="http://schemas.openxmlformats.org/officeDocument/2006/relationships" id="2147483650" r:id="Rc78848bcf7e3402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e241ebe9e426c" /><Relationship Type="http://schemas.openxmlformats.org/officeDocument/2006/relationships/notesSlide" Target="/ppt/notesSlides/notesSlide1.xml" Id="R38c2e00141c744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90545e52284716" /><Relationship Type="http://schemas.openxmlformats.org/officeDocument/2006/relationships/notesSlide" Target="/ppt/notesSlides/notesSlide2.xml" Id="R15639a6b3bb948f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59b51696f44631" /><Relationship Type="http://schemas.openxmlformats.org/officeDocument/2006/relationships/notesSlide" Target="/ppt/notesSlides/notesSlide3.xml" Id="R3726b33ea6214b1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ae132dba044dd4" /><Relationship Type="http://schemas.openxmlformats.org/officeDocument/2006/relationships/notesSlide" Target="/ppt/notesSlides/notesSlide4.xml" Id="R943f7d2cfac9487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3413fd715443c3" /><Relationship Type="http://schemas.openxmlformats.org/officeDocument/2006/relationships/notesSlide" Target="/ppt/notesSlides/notesSlide5.xml" Id="R73983911c3ae42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cfb4c262c54197" /><Relationship Type="http://schemas.openxmlformats.org/officeDocument/2006/relationships/notesSlide" Target="/ppt/notesSlides/notesSlide6.xml" Id="Re133b366aebc4b9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4fe37d11e24e1b" /><Relationship Type="http://schemas.openxmlformats.org/officeDocument/2006/relationships/notesSlide" Target="/ppt/notesSlides/notesSlide7.xml" Id="R7cd3e46e8a334b8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797e2b4c6c46d6" /><Relationship Type="http://schemas.openxmlformats.org/officeDocument/2006/relationships/notesSlide" Target="/ppt/notesSlides/notesSlide8.xml" Id="R13ef3c41baaf4b8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4bd6c5f2864f0b" /><Relationship Type="http://schemas.openxmlformats.org/officeDocument/2006/relationships/notesSlide" Target="/ppt/notesSlides/notesSlide9.xml" Id="R588a61c3863e4c7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40dcf9e1e24770" /><Relationship Type="http://schemas.openxmlformats.org/officeDocument/2006/relationships/notesSlide" Target="/ppt/notesSlides/notesSlide10.xml" Id="R5ef8bf9a303b46f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3f11a62ee541c4" /><Relationship Type="http://schemas.openxmlformats.org/officeDocument/2006/relationships/notesSlide" Target="/ppt/notesSlides/notesSlide11.xml" Id="R5d8e9c704af74b9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9af604b87e47bc" /><Relationship Type="http://schemas.openxmlformats.org/officeDocument/2006/relationships/notesSlide" Target="/ppt/notesSlides/notesSlide12.xml" Id="Rba8bd3198cbc40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cede4004ea4b21" /><Relationship Type="http://schemas.openxmlformats.org/officeDocument/2006/relationships/notesSlide" Target="/ppt/notesSlides/notesSlide13.xml" Id="R042d64935b71435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4aaf9d7144a52" /><Relationship Type="http://schemas.openxmlformats.org/officeDocument/2006/relationships/notesSlide" Target="/ppt/notesSlides/notesSlide14.xml" Id="Rce801b66ea49443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7b89903bdf403c" /><Relationship Type="http://schemas.openxmlformats.org/officeDocument/2006/relationships/notesSlide" Target="/ppt/notesSlides/notesSlide15.xml" Id="Rd8c06ca2b98d495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fd3543f79e421b" /><Relationship Type="http://schemas.openxmlformats.org/officeDocument/2006/relationships/notesSlide" Target="/ppt/notesSlides/notesSlide16.xml" Id="R6f75918568b54bd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c5745616f34466" /><Relationship Type="http://schemas.openxmlformats.org/officeDocument/2006/relationships/notesSlide" Target="/ppt/notesSlides/notesSlide17.xml" Id="R6872a40a226541c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72719abdb34101" /><Relationship Type="http://schemas.openxmlformats.org/officeDocument/2006/relationships/notesSlide" Target="/ppt/notesSlides/notesSlide18.xml" Id="R4b166a7cf9fd400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8083b148d4ca9" /><Relationship Type="http://schemas.openxmlformats.org/officeDocument/2006/relationships/notesSlide" Target="/ppt/notesSlides/notesSlide19.xml" Id="R93e6d1f2d53d445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7b44a8489347b3" /><Relationship Type="http://schemas.openxmlformats.org/officeDocument/2006/relationships/notesSlide" Target="/ppt/notesSlides/notesSlide20.xml" Id="R4fcca7ffd768477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a20959938e4137" /><Relationship Type="http://schemas.openxmlformats.org/officeDocument/2006/relationships/notesSlide" Target="/ppt/notesSlides/notesSlide21.xml" Id="R1398092e955f48c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39a06164844e31" /><Relationship Type="http://schemas.openxmlformats.org/officeDocument/2006/relationships/notesSlide" Target="/ppt/notesSlides/notesSlide22.xml" Id="Rddd386a406ca407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Jeremiah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  |  Jeremiah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耶和華對我說：「雖有摩西和撒母耳站在我面前[代求]，我的心也不顧惜這百姓。你將他們從我眼前趕出，叫他們去吧！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LORD unto me, Though Moses and Samuel stood before me, yet my mind could not be toward this people: cast them out of my sight, and let them go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15:2  |  Jeremiah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他們問你說：『我們往哪裏去呢？』你便告訴他們，耶和華如此說： 定為死亡的，必致死亡； 定為刀殺的，必交刀殺； 定為饑荒的，必遭饑荒； 定為擄掠的，必被擄掠。」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if they say unto thee, Whither shall we go forth? then thou shalt tell them, Thus saith the LORD; Such as are for death, to death; and such as are for the sword, to the sword; and such as are for the famine, to the famine; and such as are for the captivity, to the captivity.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15:3  |  Jeremiah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耶和華說：「我命定四樣害他們，就是刀劍殺戮、狗類撕裂、空中的飛鳥，和地上的野獸吞吃毀滅；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appoint over them four kinds, saith the LORD: the sword to slay, and the dogs to tear, and the fowls of the heaven, and the beasts of the earth, to devour and destroy.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15:4  |  Jeremiah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又必使他們在天下萬國中拋來拋去，都因猶大王希西家的兒子瑪拿西在耶路撒冷所行的事。」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cause them to be removed into all kingdoms of the earth, because of Manasseh the son of Hezekiah king of Judah, for that which he did in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15:5  |  Jeremiah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耶路撒冷啊，誰可憐你呢？ 誰為你悲傷呢？ 誰轉身問你的安呢？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 shall have pity upon thee, O Jerusalem? or who shall bemoan thee? or who shall go aside to ask how thou doest?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15:6  |  Jeremiah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耶和華說：你棄絕了我， 轉身退後； 因此我伸手攻擊你，毀壞你。 我後悔甚不耐煩。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forsaken me, saith the LORD, thou art gone backward: therefore will I stretch out my hand against thee, and destroy thee; I am weary with repenting.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15:7  |  Jeremiah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我在境內各城門口， 用簸箕簸了我的百姓， 使他們喪掉兒女。 我毀滅他們， 他們仍不轉離所行的道。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fan them with a fan in the gates of the land; I will bereave them of children, I will destroy my people, since they return not from their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15:8  |  Jeremiah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他們的寡婦在我面前比海沙更多； 我使滅命的午間來， 攻擊少年人的母親， 使痛苦驚嚇忽然臨到她身上。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widows are increased to me above the sand of the seas: I have brought upon them against the mother of the young men a spoiler at noonday: I have caused him to fall upon it suddenly, and terrors upon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15:9  |  Jeremiah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生過七子的婦人力衰氣絕； 尚在白晝，日頭忽落； 她抱愧蒙羞。 其餘的人， 我必在他們敵人跟前，交與刀劍。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that hath borne seven languisheth: she hath given up the ghost; her sun is gone down while it was yet day: she hath been ashamed and confounded: and the residue of them will I deliver to the sword before their enemies,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15:10  |  Jeremiah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我的母親哪，我有禍了！因你生我作為遍地相爭相競的人。我素來沒有借貸與人，人也沒有借貸與我，人人[卻]都咒罵我。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is me, my mother, that thou hast borne me a man of strife and a man of contention to the whole earth! I have neither lent on usury, nor men have lent to me on usury; yet every one of them doth curse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15:11  |  Jeremiah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耶和華說：「我必要堅固你，使你得好處。災禍苦難臨到的時候，我必要使仇敵央求你。（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said, Verily it shall be well with thy remnant; verily I will cause the enemy to entreat thee well in the time of evil and in the time of affliction.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15:12  |  Jeremiah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人豈能將銅與鐵，就是北方的鐵折斷呢？）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iron break the northern iron and the steel?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15:13  |  Jeremiah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「我必因你在四境之內所犯的一切罪，把你的貨物財寶當掠物，白白地交給[仇敵]。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substance and thy treasures will I give to the spoil without price, and that for all thy sins, even in all thy borders.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15:14  |  Jeremiah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我也必使仇敵帶[這掠物]到你所不認識的地去，因我怒中起的火要將你們焚燒。」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thee to pass with thine enemies into a land which thou knowest not: for a fire is kindled in mine anger, which shall burn upon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15:15  |  Jeremiah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耶和華啊，你是知道的； 求你記念我，眷顧我， 向逼迫我的人為我報仇； 不要向他們忍怒取我[的命]， 要知道我為你的緣故受了凌辱。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thou knowest: remember me, and visit me, and revenge me of my persecutors; take me not away in thy longsuffering: know that for thy sake I have suffered rebuke.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15:16  |  Jeremiah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耶和華－萬軍之神啊， 我得着你的言語就[當食物]吃了； 你的言語是我心中的歡喜快樂， 因我是稱為你名下的人。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words were found, and I did eat them; and thy word was unto me the joy and rejoicing of mine heart: for I am called by thy name, O LORD God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15:17  |  Jeremiah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我沒有坐在宴樂人的會中， 也沒有歡樂； 我因你的感動獨自靜坐， 因你使我滿心憤恨。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sat not in the assembly of the mockers, nor rejoiced; I sat alone because of thy hand: for thou hast filled me with indignation.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15:18  |  Jeremiah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我的痛苦為何長久不止呢？ 我的傷痕為何無法醫治、不能痊癒呢？ 難道你待我有詭詐，像流乾的河道嗎？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is my pain perpetual, and my wound incurable, which refuseth to be healed? wilt thou be altogether unto me as a liar, and as waters that fail?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15:19  |  Jeremiah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耶和華如此說：你若歸回， 我就將你再帶來， 使你站在我面前； 你若將寶貴的和下賤的分別出來， 你就可以當作我的口。 他們必歸向你， 你卻不可歸向他們。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LORD, If thou return, then will I bring thee again, and thou shalt stand before me: and if thou take forth the precious from the vile, thou shalt be as my mouth: let them return unto thee; but return not thou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15:20  |  Jeremiah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我必使你向這百姓成為堅固的銅牆； 他們必攻擊你，卻不能勝你； 因我與你同在，要拯救你，搭救你。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thee unto this people a fenced brasen wall: and they shall fight against thee, but they shall not prevail against thee: for I am with thee to save thee and to deliver thee,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15:21  |  Jeremiah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我必搭救你脫離惡人的手， 救贖你脫離強暴人的手。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deliver thee out of the hand of the wicked, and I will redeem thee out of the hand of the terrible.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2026-08-26T10:40:25.5030000Z</dcterms:created>
  <dcterms:modified xsi:type="dcterms:W3CDTF">2026-08-26T10:40:25.5030000Z</dcterms:modified>
</coreProperties>
</file>