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128302c9015435c" /><Relationship Type="http://schemas.openxmlformats.org/officeDocument/2006/relationships/extended-properties" Target="/docProps/app.xml" Id="Rb79d237fe2fb4f76" /><Relationship Type="http://schemas.openxmlformats.org/officeDocument/2006/relationships/officeDocument" Target="/ppt/presentation.xml" Id="Re1d40c1d6e8d469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afeab298e154c16"/>
  </p:sldMasterIdLst>
  <p:notesMasterIdLst>
    <p:notesMasterId xmlns:r="http://schemas.openxmlformats.org/officeDocument/2006/relationships" r:id="R3e639980fae64678"/>
  </p:notesMasterIdLst>
  <p:sldIdLst>
    <p:sldId xmlns:r="http://schemas.openxmlformats.org/officeDocument/2006/relationships" id="256" r:id="Rbc765c401ae54ddf"/>
    <p:sldId xmlns:r="http://schemas.openxmlformats.org/officeDocument/2006/relationships" id="257" r:id="R44413e770e804746"/>
    <p:sldId xmlns:r="http://schemas.openxmlformats.org/officeDocument/2006/relationships" id="258" r:id="R26de8ef766a94483"/>
    <p:sldId xmlns:r="http://schemas.openxmlformats.org/officeDocument/2006/relationships" id="259" r:id="Rc85433277760437f"/>
    <p:sldId xmlns:r="http://schemas.openxmlformats.org/officeDocument/2006/relationships" id="260" r:id="R65d648a3ec7f45a8"/>
    <p:sldId xmlns:r="http://schemas.openxmlformats.org/officeDocument/2006/relationships" id="261" r:id="Rca69aa51ee694e1c"/>
    <p:sldId xmlns:r="http://schemas.openxmlformats.org/officeDocument/2006/relationships" id="262" r:id="R95e0ee2ba48546b8"/>
    <p:sldId xmlns:r="http://schemas.openxmlformats.org/officeDocument/2006/relationships" id="263" r:id="R06b583e8ca4f4921"/>
    <p:sldId xmlns:r="http://schemas.openxmlformats.org/officeDocument/2006/relationships" id="264" r:id="R516660b502a9452c"/>
    <p:sldId xmlns:r="http://schemas.openxmlformats.org/officeDocument/2006/relationships" id="265" r:id="R5270ea6bb83d441f"/>
    <p:sldId xmlns:r="http://schemas.openxmlformats.org/officeDocument/2006/relationships" id="266" r:id="Rf199c36f3c9744b7"/>
    <p:sldId xmlns:r="http://schemas.openxmlformats.org/officeDocument/2006/relationships" id="267" r:id="Rb9f195efa2a34c11"/>
    <p:sldId xmlns:r="http://schemas.openxmlformats.org/officeDocument/2006/relationships" id="268" r:id="R35ab09126bde456f"/>
    <p:sldId xmlns:r="http://schemas.openxmlformats.org/officeDocument/2006/relationships" id="269" r:id="R893c103ed8a849a1"/>
    <p:sldId xmlns:r="http://schemas.openxmlformats.org/officeDocument/2006/relationships" id="270" r:id="Re2105a2cfb5142a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1d258607587430e" /><Relationship Type="http://schemas.openxmlformats.org/officeDocument/2006/relationships/slideMaster" Target="/ppt/slideMasters/slideMaster1.xml" Id="R4afeab298e154c16" /><Relationship Type="http://schemas.openxmlformats.org/officeDocument/2006/relationships/notesMaster" Target="/ppt/notesMasters/notesMaster1.xml" Id="R3e639980fae64678" /><Relationship Type="http://schemas.openxmlformats.org/officeDocument/2006/relationships/presProps" Target="/ppt/presProps.xml" Id="Rdac2365276f346ce" /><Relationship Type="http://schemas.openxmlformats.org/officeDocument/2006/relationships/tableStyles" Target="/ppt/tableStyles.xml" Id="R76061bbd95074ce8" /><Relationship Type="http://schemas.openxmlformats.org/officeDocument/2006/relationships/slide" Target="/ppt/slides/slide1.xml" Id="Rbc765c401ae54ddf" /><Relationship Type="http://schemas.openxmlformats.org/officeDocument/2006/relationships/slide" Target="/ppt/slides/slide2.xml" Id="R44413e770e804746" /><Relationship Type="http://schemas.openxmlformats.org/officeDocument/2006/relationships/slide" Target="/ppt/slides/slide3.xml" Id="R26de8ef766a94483" /><Relationship Type="http://schemas.openxmlformats.org/officeDocument/2006/relationships/slide" Target="/ppt/slides/slide4.xml" Id="Rc85433277760437f" /><Relationship Type="http://schemas.openxmlformats.org/officeDocument/2006/relationships/slide" Target="/ppt/slides/slide5.xml" Id="R65d648a3ec7f45a8" /><Relationship Type="http://schemas.openxmlformats.org/officeDocument/2006/relationships/slide" Target="/ppt/slides/slide6.xml" Id="Rca69aa51ee694e1c" /><Relationship Type="http://schemas.openxmlformats.org/officeDocument/2006/relationships/slide" Target="/ppt/slides/slide7.xml" Id="R95e0ee2ba48546b8" /><Relationship Type="http://schemas.openxmlformats.org/officeDocument/2006/relationships/slide" Target="/ppt/slides/slide8.xml" Id="R06b583e8ca4f4921" /><Relationship Type="http://schemas.openxmlformats.org/officeDocument/2006/relationships/slide" Target="/ppt/slides/slide9.xml" Id="R516660b502a9452c" /><Relationship Type="http://schemas.openxmlformats.org/officeDocument/2006/relationships/slide" Target="/ppt/slides/slide10.xml" Id="R5270ea6bb83d441f" /><Relationship Type="http://schemas.openxmlformats.org/officeDocument/2006/relationships/slide" Target="/ppt/slides/slide11.xml" Id="Rf199c36f3c9744b7" /><Relationship Type="http://schemas.openxmlformats.org/officeDocument/2006/relationships/slide" Target="/ppt/slides/slide12.xml" Id="Rb9f195efa2a34c11" /><Relationship Type="http://schemas.openxmlformats.org/officeDocument/2006/relationships/slide" Target="/ppt/slides/slide13.xml" Id="R35ab09126bde456f" /><Relationship Type="http://schemas.openxmlformats.org/officeDocument/2006/relationships/slide" Target="/ppt/slides/slide14.xml" Id="R893c103ed8a849a1" /><Relationship Type="http://schemas.openxmlformats.org/officeDocument/2006/relationships/slide" Target="/ppt/slides/slide15.xml" Id="Re2105a2cfb5142a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14e8f00619945d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6b89f2919c941f9" /><Relationship Type="http://schemas.openxmlformats.org/officeDocument/2006/relationships/notesMaster" Target="/ppt/notesMasters/notesMaster1.xml" Id="R040585684b5e427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92af4233c4e46dc" /><Relationship Type="http://schemas.openxmlformats.org/officeDocument/2006/relationships/notesMaster" Target="/ppt/notesMasters/notesMaster1.xml" Id="R4567a20d507c48a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6fc889738cf439d" /><Relationship Type="http://schemas.openxmlformats.org/officeDocument/2006/relationships/notesMaster" Target="/ppt/notesMasters/notesMaster1.xml" Id="R7cabcf23ef004d8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4709fd9284c4a21" /><Relationship Type="http://schemas.openxmlformats.org/officeDocument/2006/relationships/notesMaster" Target="/ppt/notesMasters/notesMaster1.xml" Id="R1670daec1e504ac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30fb0ef8d4544a8" /><Relationship Type="http://schemas.openxmlformats.org/officeDocument/2006/relationships/notesMaster" Target="/ppt/notesMasters/notesMaster1.xml" Id="R3c5e5f0e3e1e4a8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dd16a89701243e1" /><Relationship Type="http://schemas.openxmlformats.org/officeDocument/2006/relationships/notesMaster" Target="/ppt/notesMasters/notesMaster1.xml" Id="R4bb5dd4cb24d43b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a4d9aa71e2e4f26" /><Relationship Type="http://schemas.openxmlformats.org/officeDocument/2006/relationships/notesMaster" Target="/ppt/notesMasters/notesMaster1.xml" Id="R32ec664f321d4df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8a635f9db0849be" /><Relationship Type="http://schemas.openxmlformats.org/officeDocument/2006/relationships/notesMaster" Target="/ppt/notesMasters/notesMaster1.xml" Id="R194781c2c40b4f5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f22d7b5ee8c49a1" /><Relationship Type="http://schemas.openxmlformats.org/officeDocument/2006/relationships/notesMaster" Target="/ppt/notesMasters/notesMaster1.xml" Id="Rd7d247f566db4ae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b8860e548564928" /><Relationship Type="http://schemas.openxmlformats.org/officeDocument/2006/relationships/notesMaster" Target="/ppt/notesMasters/notesMaster1.xml" Id="R8c16a431ab7442f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b45213f54b94abb" /><Relationship Type="http://schemas.openxmlformats.org/officeDocument/2006/relationships/notesMaster" Target="/ppt/notesMasters/notesMaster1.xml" Id="R3ee583fe231d4b4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3b9996a7cae4ff5" /><Relationship Type="http://schemas.openxmlformats.org/officeDocument/2006/relationships/notesMaster" Target="/ppt/notesMasters/notesMaster1.xml" Id="Rc819f866c86c4eb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17dc15735df4e3b" /><Relationship Type="http://schemas.openxmlformats.org/officeDocument/2006/relationships/notesMaster" Target="/ppt/notesMasters/notesMaster1.xml" Id="R7827a468cad14f9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520b272da094d11" /><Relationship Type="http://schemas.openxmlformats.org/officeDocument/2006/relationships/notesMaster" Target="/ppt/notesMasters/notesMaster1.xml" Id="Rd811dd0cb2b24d5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e4d9be6dcac4c00" /><Relationship Type="http://schemas.openxmlformats.org/officeDocument/2006/relationships/notesMaster" Target="/ppt/notesMasters/notesMaster1.xml" Id="R15bf8afd264d41c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88f4785af584bcd" /><Relationship Type="http://schemas.openxmlformats.org/officeDocument/2006/relationships/image" Target="/ppt/media/image.png" Id="Ra8d4dbbc76404d1a" /><Relationship Type="http://schemas.openxmlformats.org/officeDocument/2006/relationships/image" Target="/ppt/media/image2.png" Id="R87550acac7904daa" /><Relationship Type="http://schemas.openxmlformats.org/officeDocument/2006/relationships/image" Target="/ppt/media/image.jpeg" Id="R9c729785d63645c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a96c253d68244a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8d4dbbc76404d1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7550acac7904da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729785d63645c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608fd3c5e9f49aa" /><Relationship Type="http://schemas.openxmlformats.org/officeDocument/2006/relationships/slideLayout" Target="/ppt/slideLayouts/slideLayout1.xml" Id="Re6a2abc755144c12" /><Relationship Type="http://schemas.openxmlformats.org/officeDocument/2006/relationships/slideLayout" Target="/ppt/slideLayouts/slideLayout2.xml" Id="R3cd652c24a6e4d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6a2abc755144c12"/>
    <p:sldLayoutId xmlns:r="http://schemas.openxmlformats.org/officeDocument/2006/relationships" id="2147483650" r:id="R3cd652c24a6e4d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19586ca1224fc2" /><Relationship Type="http://schemas.openxmlformats.org/officeDocument/2006/relationships/notesSlide" Target="/ppt/notesSlides/notesSlide1.xml" Id="R6dd6394d25c54b0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c014d5a1704835" /><Relationship Type="http://schemas.openxmlformats.org/officeDocument/2006/relationships/notesSlide" Target="/ppt/notesSlides/notesSlide2.xml" Id="R8d676af0ecfa444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764fe72ed54f15" /><Relationship Type="http://schemas.openxmlformats.org/officeDocument/2006/relationships/notesSlide" Target="/ppt/notesSlides/notesSlide3.xml" Id="R5ce15ac4287142a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714fc0a74d47cb" /><Relationship Type="http://schemas.openxmlformats.org/officeDocument/2006/relationships/notesSlide" Target="/ppt/notesSlides/notesSlide4.xml" Id="Rc126cb945eb441a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11500f687c4f79" /><Relationship Type="http://schemas.openxmlformats.org/officeDocument/2006/relationships/notesSlide" Target="/ppt/notesSlides/notesSlide5.xml" Id="R79f88f5937cd40b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4992254a6f4320" /><Relationship Type="http://schemas.openxmlformats.org/officeDocument/2006/relationships/notesSlide" Target="/ppt/notesSlides/notesSlide6.xml" Id="Re54600590e9f4ef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5da2c8d9564dff" /><Relationship Type="http://schemas.openxmlformats.org/officeDocument/2006/relationships/notesSlide" Target="/ppt/notesSlides/notesSlide7.xml" Id="Ra87f2e2e86b5484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4fce8b0bf34192" /><Relationship Type="http://schemas.openxmlformats.org/officeDocument/2006/relationships/notesSlide" Target="/ppt/notesSlides/notesSlide8.xml" Id="R6bb920f0160c46f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ac916f2d604c0b" /><Relationship Type="http://schemas.openxmlformats.org/officeDocument/2006/relationships/notesSlide" Target="/ppt/notesSlides/notesSlide9.xml" Id="R6b9e3276b9eb495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7d32fd48964b6a" /><Relationship Type="http://schemas.openxmlformats.org/officeDocument/2006/relationships/notesSlide" Target="/ppt/notesSlides/notesSlide10.xml" Id="R556251e5c6c343d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07af6d71404289" /><Relationship Type="http://schemas.openxmlformats.org/officeDocument/2006/relationships/notesSlide" Target="/ppt/notesSlides/notesSlide11.xml" Id="Rc732d2629449455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f17b24573a42ae" /><Relationship Type="http://schemas.openxmlformats.org/officeDocument/2006/relationships/notesSlide" Target="/ppt/notesSlides/notesSlide12.xml" Id="R1d4723bfd2f643a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7ace966d6d48e2" /><Relationship Type="http://schemas.openxmlformats.org/officeDocument/2006/relationships/notesSlide" Target="/ppt/notesSlides/notesSlide13.xml" Id="R499cae8d59724c4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047cc604924386" /><Relationship Type="http://schemas.openxmlformats.org/officeDocument/2006/relationships/notesSlide" Target="/ppt/notesSlides/notesSlide14.xml" Id="R059ac0e4f3754f3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65bdf2670f4cf1" /><Relationship Type="http://schemas.openxmlformats.org/officeDocument/2006/relationships/notesSlide" Target="/ppt/notesSlides/notesSlide15.xml" Id="Rf876175b83ad4b0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Malachi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1:1  |  Malachi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耶和華藉瑪拉基傳給以色列的默示。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of the word of the LORD to Israel by Malachi.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1:2  |  Malachi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耶和華說：「我曾愛你們。」你們卻說：「你在何事上愛我們呢？」耶和華說：「以掃不是雅各的哥哥嗎？我卻愛雅各，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loved you, saith the LORD. Yet ye say, Wherein hast thou loved us? Was not Esau Jacob’s brother? saith the LORD: yet I loved Jacob,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1:3  |  Malachi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惡以掃，使他的山嶺荒涼，把他的地業[交給]曠野的野狗。」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hated Esau, and laid his mountains and his heritage waste for the dragons of the wilderness.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1:4  |  Malachi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以東人說：「我們現在雖被毀壞，卻要重建荒廢之處。」萬軍之耶和華如此說：「任他們建造，我必拆毀；人必稱他們的地為『罪惡之境』；稱他們的民為『耶和華永遠惱怒之民』。」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Whereas Edom saith, We are impoverished, but we will return and build the desolate places; thus saith the LORD of hosts, They shall build, but I will throw down; and they shall call them, The border of wickedness, and, The people against whom the LORD hath indignation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1:5  |  Malachi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你們必親眼看見，也必說：「願耶和華在以色列境界之外被尊為大！」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your eyes shall see, and ye shall say, The LORD will be magnified from the border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1:6  |  Malachi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「藐視我名的祭司啊，萬軍之耶和華對你們說：兒子尊敬父親，僕人敬畏主人；我既為父親，尊敬我的在哪裏呢？我既為主人，敬畏我的在哪裏呢？你們卻說：『我們在何事上藐視你的名呢？』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 honoureth his father, and a servant his master: if then I be a father, where is mine honour? and if I be a master, where is my fear? saith the LORD of hosts unto you, O priests, that despise my name. And ye say, Wherein have we despised thy name?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1:7  |  Malachi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你們將污穢的食物獻在我的壇上，且說：『我們在何事上污穢你呢？』因你們說，耶和華的桌子是可藐視的。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offer polluted bread upon mine altar; and ye say, Wherein have we polluted thee? In that ye say, The table of the LORD is contemptible.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1:8  |  Malachi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你們將瞎眼的獻為祭物，這不為惡嗎？將瘸腿的、有病的獻上，這不為惡嗎？你獻給你的省長，他豈喜悅你，豈能看你的情面嗎？這是萬軍之耶和華說的。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offer the blind for sacrifice, is it not evil? and if ye offer the lame and sick, is it not evil? offer it now unto thy governor; will he be pleased with thee, or accept thy person? saith the LORD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1:9  |  Malachi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「現在我勸你們懇求神，他好施恩與我們。這[妄獻]的事，既由你們經手，他豈能看你們的情面嗎？這是萬軍之耶和華說的。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now, I pray you, beseech God that he will be gracious unto us: this hath been by your means: will he regard your persons? saith the LORD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1:10  |  Malachi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甚願你們中間有一人關上[殿]門，免得你們徒然在我壇上燒[火]。萬軍之耶和華說：我不喜悅你們，也不從你們手中收納供物。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there even among you that would shut the doors for nought? neither do ye kindle fire on mine altar for nought. I have no pleasure in you, saith the LORD of hosts, neither will I accept an offering at your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1:11  |  Malachi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萬軍之耶和華說：從日出之地到日落之處，我的名在外邦中必尊為大。在各處，人必奉我的名燒香，獻潔淨的供物，因為我的名在外邦中必尊為大。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from the rising of the sun even unto the going down of the same my name shall be great among the Gentiles; and in every place incense shall be offered unto my name, and a pure offering: for my name shall be great among the heathen, saith the LORD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1:12  |  Malachi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你們卻褻瀆我的名，說：『耶和華的桌子是污穢的，其上的食物是可藐視的。』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have profaned it, in that ye say, The table of the LORD is polluted; and the fruit thereof, even his meat, is contemptible.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1:13  |  Malachi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你們又說：『這些事何等煩瑣！』並嗤之以鼻。這是萬軍之耶和華說的。你們把搶奪的、瘸腿的、有病的拿來獻上為祭。我豈能從你們手中收納呢？這是耶和華說的。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said also, Behold, what a weariness is it! and ye have snuffed at it, saith the LORD of hosts; and ye brought that which was torn, and the lame, and the sick; thus ye brought an offering: should I accept this of your hand?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1:14  |  Malachi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行詭詐的在群中有公羊，他許願卻用有殘疾的獻給主，這人是可咒詛的。因為我是大君王，我的名在外邦中是可畏的。這是萬軍之耶和華說的。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cursed be the deceiver, which hath in his flock a male, and voweth, and sacrificeth unto the Lord a corrupt thing: for I am a great King, saith the LORD of hosts, and my name is dreadful among the heathen.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2026-08-26T14:08:24.8590000Z</dcterms:created>
  <dcterms:modified xsi:type="dcterms:W3CDTF">2026-08-26T14:08:24.8590000Z</dcterms:modified>
</coreProperties>
</file>