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cb780438ae24a7e" /><Relationship Type="http://schemas.openxmlformats.org/officeDocument/2006/relationships/extended-properties" Target="/docProps/app.xml" Id="R2c4d4cf4ed0348d7" /><Relationship Type="http://schemas.openxmlformats.org/officeDocument/2006/relationships/officeDocument" Target="/ppt/presentation.xml" Id="R04784a1816db41c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8b6d765dd51491b"/>
  </p:sldMasterIdLst>
  <p:notesMasterIdLst>
    <p:notesMasterId xmlns:r="http://schemas.openxmlformats.org/officeDocument/2006/relationships" r:id="R32187b05cf214d15"/>
  </p:notesMasterIdLst>
  <p:sldIdLst>
    <p:sldId xmlns:r="http://schemas.openxmlformats.org/officeDocument/2006/relationships" id="256" r:id="R18a095e154fb429f"/>
    <p:sldId xmlns:r="http://schemas.openxmlformats.org/officeDocument/2006/relationships" id="257" r:id="R25cb31d977d04fc9"/>
    <p:sldId xmlns:r="http://schemas.openxmlformats.org/officeDocument/2006/relationships" id="258" r:id="R5c1abde4f21c4039"/>
    <p:sldId xmlns:r="http://schemas.openxmlformats.org/officeDocument/2006/relationships" id="259" r:id="R1128e30224b9455b"/>
    <p:sldId xmlns:r="http://schemas.openxmlformats.org/officeDocument/2006/relationships" id="260" r:id="R18f988fa854b4495"/>
    <p:sldId xmlns:r="http://schemas.openxmlformats.org/officeDocument/2006/relationships" id="261" r:id="R4f46b10ab72c4def"/>
    <p:sldId xmlns:r="http://schemas.openxmlformats.org/officeDocument/2006/relationships" id="262" r:id="Rfe4caa3046c740e6"/>
    <p:sldId xmlns:r="http://schemas.openxmlformats.org/officeDocument/2006/relationships" id="263" r:id="Ra4bd3fe6b7d444f2"/>
    <p:sldId xmlns:r="http://schemas.openxmlformats.org/officeDocument/2006/relationships" id="264" r:id="R1c1f4289dd7b4497"/>
    <p:sldId xmlns:r="http://schemas.openxmlformats.org/officeDocument/2006/relationships" id="265" r:id="R9d2f669edd324307"/>
    <p:sldId xmlns:r="http://schemas.openxmlformats.org/officeDocument/2006/relationships" id="266" r:id="R0115383d3d2e4593"/>
    <p:sldId xmlns:r="http://schemas.openxmlformats.org/officeDocument/2006/relationships" id="267" r:id="Re4407832045c410e"/>
    <p:sldId xmlns:r="http://schemas.openxmlformats.org/officeDocument/2006/relationships" id="268" r:id="R952bb093355d4cc5"/>
    <p:sldId xmlns:r="http://schemas.openxmlformats.org/officeDocument/2006/relationships" id="269" r:id="R5cf4e3ceeac443bc"/>
    <p:sldId xmlns:r="http://schemas.openxmlformats.org/officeDocument/2006/relationships" id="270" r:id="Rfdbe7f1d7efd433b"/>
    <p:sldId xmlns:r="http://schemas.openxmlformats.org/officeDocument/2006/relationships" id="271" r:id="Rfc0d19308da14407"/>
    <p:sldId xmlns:r="http://schemas.openxmlformats.org/officeDocument/2006/relationships" id="272" r:id="R41a9020d028946c6"/>
    <p:sldId xmlns:r="http://schemas.openxmlformats.org/officeDocument/2006/relationships" id="273" r:id="Re2d7b96d8ce54de4"/>
    <p:sldId xmlns:r="http://schemas.openxmlformats.org/officeDocument/2006/relationships" id="274" r:id="R6849401bbedf42d3"/>
    <p:sldId xmlns:r="http://schemas.openxmlformats.org/officeDocument/2006/relationships" id="275" r:id="R36caa79b4da24f74"/>
    <p:sldId xmlns:r="http://schemas.openxmlformats.org/officeDocument/2006/relationships" id="276" r:id="Rcc7390d4a88c48f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b634c9cecb84057" /><Relationship Type="http://schemas.openxmlformats.org/officeDocument/2006/relationships/slideMaster" Target="/ppt/slideMasters/slideMaster1.xml" Id="R98b6d765dd51491b" /><Relationship Type="http://schemas.openxmlformats.org/officeDocument/2006/relationships/notesMaster" Target="/ppt/notesMasters/notesMaster1.xml" Id="R32187b05cf214d15" /><Relationship Type="http://schemas.openxmlformats.org/officeDocument/2006/relationships/presProps" Target="/ppt/presProps.xml" Id="R3a32fbc86955491a" /><Relationship Type="http://schemas.openxmlformats.org/officeDocument/2006/relationships/tableStyles" Target="/ppt/tableStyles.xml" Id="R51f2f0923d6641ef" /><Relationship Type="http://schemas.openxmlformats.org/officeDocument/2006/relationships/slide" Target="/ppt/slides/slide1.xml" Id="R18a095e154fb429f" /><Relationship Type="http://schemas.openxmlformats.org/officeDocument/2006/relationships/slide" Target="/ppt/slides/slide2.xml" Id="R25cb31d977d04fc9" /><Relationship Type="http://schemas.openxmlformats.org/officeDocument/2006/relationships/slide" Target="/ppt/slides/slide3.xml" Id="R5c1abde4f21c4039" /><Relationship Type="http://schemas.openxmlformats.org/officeDocument/2006/relationships/slide" Target="/ppt/slides/slide4.xml" Id="R1128e30224b9455b" /><Relationship Type="http://schemas.openxmlformats.org/officeDocument/2006/relationships/slide" Target="/ppt/slides/slide5.xml" Id="R18f988fa854b4495" /><Relationship Type="http://schemas.openxmlformats.org/officeDocument/2006/relationships/slide" Target="/ppt/slides/slide6.xml" Id="R4f46b10ab72c4def" /><Relationship Type="http://schemas.openxmlformats.org/officeDocument/2006/relationships/slide" Target="/ppt/slides/slide7.xml" Id="Rfe4caa3046c740e6" /><Relationship Type="http://schemas.openxmlformats.org/officeDocument/2006/relationships/slide" Target="/ppt/slides/slide8.xml" Id="Ra4bd3fe6b7d444f2" /><Relationship Type="http://schemas.openxmlformats.org/officeDocument/2006/relationships/slide" Target="/ppt/slides/slide9.xml" Id="R1c1f4289dd7b4497" /><Relationship Type="http://schemas.openxmlformats.org/officeDocument/2006/relationships/slide" Target="/ppt/slides/slide10.xml" Id="R9d2f669edd324307" /><Relationship Type="http://schemas.openxmlformats.org/officeDocument/2006/relationships/slide" Target="/ppt/slides/slide11.xml" Id="R0115383d3d2e4593" /><Relationship Type="http://schemas.openxmlformats.org/officeDocument/2006/relationships/slide" Target="/ppt/slides/slide12.xml" Id="Re4407832045c410e" /><Relationship Type="http://schemas.openxmlformats.org/officeDocument/2006/relationships/slide" Target="/ppt/slides/slide13.xml" Id="R952bb093355d4cc5" /><Relationship Type="http://schemas.openxmlformats.org/officeDocument/2006/relationships/slide" Target="/ppt/slides/slide14.xml" Id="R5cf4e3ceeac443bc" /><Relationship Type="http://schemas.openxmlformats.org/officeDocument/2006/relationships/slide" Target="/ppt/slides/slide15.xml" Id="Rfdbe7f1d7efd433b" /><Relationship Type="http://schemas.openxmlformats.org/officeDocument/2006/relationships/slide" Target="/ppt/slides/slide16.xml" Id="Rfc0d19308da14407" /><Relationship Type="http://schemas.openxmlformats.org/officeDocument/2006/relationships/slide" Target="/ppt/slides/slide17.xml" Id="R41a9020d028946c6" /><Relationship Type="http://schemas.openxmlformats.org/officeDocument/2006/relationships/slide" Target="/ppt/slides/slide18.xml" Id="Re2d7b96d8ce54de4" /><Relationship Type="http://schemas.openxmlformats.org/officeDocument/2006/relationships/slide" Target="/ppt/slides/slide19.xml" Id="R6849401bbedf42d3" /><Relationship Type="http://schemas.openxmlformats.org/officeDocument/2006/relationships/slide" Target="/ppt/slides/slide20.xml" Id="R36caa79b4da24f74" /><Relationship Type="http://schemas.openxmlformats.org/officeDocument/2006/relationships/slide" Target="/ppt/slides/slide21.xml" Id="Rcc7390d4a88c48f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be2fd992e31497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322624a5b524a05" /><Relationship Type="http://schemas.openxmlformats.org/officeDocument/2006/relationships/notesMaster" Target="/ppt/notesMasters/notesMaster1.xml" Id="R7b0beee878c3476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8ae3b45c35448e7" /><Relationship Type="http://schemas.openxmlformats.org/officeDocument/2006/relationships/notesMaster" Target="/ppt/notesMasters/notesMaster1.xml" Id="R60892e6458344385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dcc99395f944ba7" /><Relationship Type="http://schemas.openxmlformats.org/officeDocument/2006/relationships/notesMaster" Target="/ppt/notesMasters/notesMaster1.xml" Id="Rf3df357126d7406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49e2ab6e695246f0" /><Relationship Type="http://schemas.openxmlformats.org/officeDocument/2006/relationships/notesMaster" Target="/ppt/notesMasters/notesMaster1.xml" Id="R10d6ff1098904aa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df01204743045e4" /><Relationship Type="http://schemas.openxmlformats.org/officeDocument/2006/relationships/notesMaster" Target="/ppt/notesMasters/notesMaster1.xml" Id="Ra71f59989dc74c9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e8ab67efb334913" /><Relationship Type="http://schemas.openxmlformats.org/officeDocument/2006/relationships/notesMaster" Target="/ppt/notesMasters/notesMaster1.xml" Id="R5819ca6f82c6497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4019b05c58c4dd9" /><Relationship Type="http://schemas.openxmlformats.org/officeDocument/2006/relationships/notesMaster" Target="/ppt/notesMasters/notesMaster1.xml" Id="Rbaf3a1d5a54749b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574365a2a1b42f4" /><Relationship Type="http://schemas.openxmlformats.org/officeDocument/2006/relationships/notesMaster" Target="/ppt/notesMasters/notesMaster1.xml" Id="Re0c847a2ea6446d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efbf061bfd24b88" /><Relationship Type="http://schemas.openxmlformats.org/officeDocument/2006/relationships/notesMaster" Target="/ppt/notesMasters/notesMaster1.xml" Id="R94d2623b7c874b7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23d9eb63f734ab3" /><Relationship Type="http://schemas.openxmlformats.org/officeDocument/2006/relationships/notesMaster" Target="/ppt/notesMasters/notesMaster1.xml" Id="Rab74676176694c3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83db7efeb914cb6" /><Relationship Type="http://schemas.openxmlformats.org/officeDocument/2006/relationships/notesMaster" Target="/ppt/notesMasters/notesMaster1.xml" Id="R26e4ccdda7c74746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d0a30b4545046e9" /><Relationship Type="http://schemas.openxmlformats.org/officeDocument/2006/relationships/notesMaster" Target="/ppt/notesMasters/notesMaster1.xml" Id="Rce3578f86855431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c5df729d3e2445b" /><Relationship Type="http://schemas.openxmlformats.org/officeDocument/2006/relationships/notesMaster" Target="/ppt/notesMasters/notesMaster1.xml" Id="R7747faf18772438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1082701b38a44b8a" /><Relationship Type="http://schemas.openxmlformats.org/officeDocument/2006/relationships/notesMaster" Target="/ppt/notesMasters/notesMaster1.xml" Id="R6b00f2496e164f98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18386b73545d4d61" /><Relationship Type="http://schemas.openxmlformats.org/officeDocument/2006/relationships/notesMaster" Target="/ppt/notesMasters/notesMaster1.xml" Id="Rac290fc40ad0487a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1aeb154566ca4d6c" /><Relationship Type="http://schemas.openxmlformats.org/officeDocument/2006/relationships/notesMaster" Target="/ppt/notesMasters/notesMaster1.xml" Id="Rfc87ff9cc9c7480e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bcba53a232cb4e91" /><Relationship Type="http://schemas.openxmlformats.org/officeDocument/2006/relationships/notesMaster" Target="/ppt/notesMasters/notesMaster1.xml" Id="Rc56db423f2924f19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393c6bbb55b94751" /><Relationship Type="http://schemas.openxmlformats.org/officeDocument/2006/relationships/notesMaster" Target="/ppt/notesMasters/notesMaster1.xml" Id="R49563b9237714191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37a90d6583744d3b" /><Relationship Type="http://schemas.openxmlformats.org/officeDocument/2006/relationships/notesMaster" Target="/ppt/notesMasters/notesMaster1.xml" Id="R5592d6fd5c5c46b0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640623883f184b4e" /><Relationship Type="http://schemas.openxmlformats.org/officeDocument/2006/relationships/notesMaster" Target="/ppt/notesMasters/notesMaster1.xml" Id="Rd8386d0a70e74727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559d9f298d90461f" /><Relationship Type="http://schemas.openxmlformats.org/officeDocument/2006/relationships/notesMaster" Target="/ppt/notesMasters/notesMaster1.xml" Id="R34c958fc30c2487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2e24572f08548bf" /><Relationship Type="http://schemas.openxmlformats.org/officeDocument/2006/relationships/image" Target="/ppt/media/image.png" Id="Raaa561e7beae4438" /><Relationship Type="http://schemas.openxmlformats.org/officeDocument/2006/relationships/image" Target="/ppt/media/image2.png" Id="R7dd22a0e536743fa" /><Relationship Type="http://schemas.openxmlformats.org/officeDocument/2006/relationships/image" Target="/ppt/media/image.jpeg" Id="R442da26a47be4ee4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022131ea8e64b51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aaa561e7beae4438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7dd22a0e536743fa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42da26a47be4ee4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815f24b98094622" /><Relationship Type="http://schemas.openxmlformats.org/officeDocument/2006/relationships/slideLayout" Target="/ppt/slideLayouts/slideLayout1.xml" Id="R7f9b47686eda4062" /><Relationship Type="http://schemas.openxmlformats.org/officeDocument/2006/relationships/slideLayout" Target="/ppt/slideLayouts/slideLayout2.xml" Id="Ra192b69f7c104eb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7f9b47686eda4062"/>
    <p:sldLayoutId xmlns:r="http://schemas.openxmlformats.org/officeDocument/2006/relationships" id="2147483650" r:id="Ra192b69f7c104eb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a6d960a9b84f29" /><Relationship Type="http://schemas.openxmlformats.org/officeDocument/2006/relationships/notesSlide" Target="/ppt/notesSlides/notesSlide1.xml" Id="R3304cac631a147e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3ff02b3e44b4e97" /><Relationship Type="http://schemas.openxmlformats.org/officeDocument/2006/relationships/notesSlide" Target="/ppt/notesSlides/notesSlide2.xml" Id="R974616e67148460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3769a39de354152" /><Relationship Type="http://schemas.openxmlformats.org/officeDocument/2006/relationships/notesSlide" Target="/ppt/notesSlides/notesSlide3.xml" Id="Read26d712d5b469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67cd00772a4606" /><Relationship Type="http://schemas.openxmlformats.org/officeDocument/2006/relationships/notesSlide" Target="/ppt/notesSlides/notesSlide4.xml" Id="R01726f6829864fb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d8b96097754e71" /><Relationship Type="http://schemas.openxmlformats.org/officeDocument/2006/relationships/notesSlide" Target="/ppt/notesSlides/notesSlide5.xml" Id="R1ae3ae88239346f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c0e3a9680a43ca" /><Relationship Type="http://schemas.openxmlformats.org/officeDocument/2006/relationships/notesSlide" Target="/ppt/notesSlides/notesSlide6.xml" Id="Rb11b15fcfe1d494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866767e93d423f" /><Relationship Type="http://schemas.openxmlformats.org/officeDocument/2006/relationships/notesSlide" Target="/ppt/notesSlides/notesSlide7.xml" Id="R24019c824aef454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4e3fea93da429e" /><Relationship Type="http://schemas.openxmlformats.org/officeDocument/2006/relationships/notesSlide" Target="/ppt/notesSlides/notesSlide8.xml" Id="Rc1513f35c06a41c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7eec59742140d9" /><Relationship Type="http://schemas.openxmlformats.org/officeDocument/2006/relationships/notesSlide" Target="/ppt/notesSlides/notesSlide9.xml" Id="R14364cd67aa1445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d33e305ca94b26" /><Relationship Type="http://schemas.openxmlformats.org/officeDocument/2006/relationships/notesSlide" Target="/ppt/notesSlides/notesSlide10.xml" Id="R6c9efc4d60224fc6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0d12f99f684668" /><Relationship Type="http://schemas.openxmlformats.org/officeDocument/2006/relationships/notesSlide" Target="/ppt/notesSlides/notesSlide11.xml" Id="Rf1f134d0bc90464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a6ed749bc245cd" /><Relationship Type="http://schemas.openxmlformats.org/officeDocument/2006/relationships/notesSlide" Target="/ppt/notesSlides/notesSlide12.xml" Id="Raddc4eec785d464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f1ece79c114773" /><Relationship Type="http://schemas.openxmlformats.org/officeDocument/2006/relationships/notesSlide" Target="/ppt/notesSlides/notesSlide13.xml" Id="R3a9b52ef04df4b0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b00ee9d0ad4019" /><Relationship Type="http://schemas.openxmlformats.org/officeDocument/2006/relationships/notesSlide" Target="/ppt/notesSlides/notesSlide14.xml" Id="R60df9fc96ffc45a8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1dc76f984e4d28" /><Relationship Type="http://schemas.openxmlformats.org/officeDocument/2006/relationships/notesSlide" Target="/ppt/notesSlides/notesSlide15.xml" Id="Re8475b0e8aea48a5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b8ff6f4eb5448c7" /><Relationship Type="http://schemas.openxmlformats.org/officeDocument/2006/relationships/notesSlide" Target="/ppt/notesSlides/notesSlide16.xml" Id="R79105a2f16c74409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ce98cbcd2a4695" /><Relationship Type="http://schemas.openxmlformats.org/officeDocument/2006/relationships/notesSlide" Target="/ppt/notesSlides/notesSlide17.xml" Id="Rb3040ac0843d4ee1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f0881828f04af4" /><Relationship Type="http://schemas.openxmlformats.org/officeDocument/2006/relationships/notesSlide" Target="/ppt/notesSlides/notesSlide18.xml" Id="Rccc3e55c4e5d4759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f8d48bc7cd44cd" /><Relationship Type="http://schemas.openxmlformats.org/officeDocument/2006/relationships/notesSlide" Target="/ppt/notesSlides/notesSlide19.xml" Id="R34cbcb67536d4b0d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a30858d7bf4324" /><Relationship Type="http://schemas.openxmlformats.org/officeDocument/2006/relationships/notesSlide" Target="/ppt/notesSlides/notesSlide20.xml" Id="R67e3f3f09a324e51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dacd0f880d4da2" /><Relationship Type="http://schemas.openxmlformats.org/officeDocument/2006/relationships/notesSlide" Target="/ppt/notesSlides/notesSlide21.xml" Id="Rd37ea6038f3d4c8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約珥書第1章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Joel 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約珥書 1:1  |  Joel 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耶和華的話臨到毗土珥的兒子約珥。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word of the LORD that came to Joel the son of Pethuel.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約珥書 1:2  |  Joel 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老年人哪，當聽我的話； 國中的居民哪，都要側耳而聽。 在你們的日子， 或你們列祖的日子， 曾有這樣的事嗎？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 this, ye old men, and give ear, all ye inhabitants of the land. Hath this been in your days, or even in the days of your fathers?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約珥書 1:3  |  Joel 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你們要將這事傳與子， 子傳與孫， 孫傳與後代。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Tell ye your children of it, and let your children tell their children, and their children another generation.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約珥書 1:4  |  Joel 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剪蟲剩下的，蝗蟲來吃； 蝗蟲剩下的，蝻子來吃； 蝻子剩下的，螞蚱來吃。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which the palmerworm hath left hath the locust eaten; and that which the locust hath left hath the cankerworm eaten; and that which the cankerworm hath left hath the caterpiller eaten.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約珥書 1:5  |  Joel 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酒醉的人哪，要清醒哭泣； 好酒的人哪，都要為甜酒哀號， 因為從你們的口中斷絕了。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Awake, ye drunkards, and weep; and howl, all ye drinkers of wine, because of the new wine; for it is cut off from your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約珥書 1:6  |  Joel 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有一隊蝗蟲又強盛又無數， 侵犯我的地； 牠的牙齒如獅子的牙齒， 大牙如母獅的大牙。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 nation is come up upon my land, strong, and without number, whose teeth are the teeth of a lion, and he hath the cheek teeth of a great lion.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約珥書 1:7  |  Joel 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牠毀壞我的葡萄樹， 剝了我無花果樹的皮， 剝盡而丟棄，使枝條露白。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laid my vine waste, and barked my fig tree: he hath made it clean bare, and cast it away; the branches thereof are made white.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約珥書 1:8  |  Joel 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[我的民哪]，你當哀號，像處女腰束麻布， 為幼年的丈夫哀號。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Lament like a virgin girded with sackcloth for the husband of her youth.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約珥書 1:9  |  Joel 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素祭和奠祭從耶和華的殿中斷絕； 事奉耶和華的祭司都悲哀。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meat offering and the drink offering is cut off from the house of the LORD; the priests, the LORD’s ministers, mourn.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約珥書 1:10  |  Joel 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田荒涼，地悲哀； 因為五穀毀壞， 新酒乾竭，油也缺乏。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field is wasted, the land mourneth; for the corn is wasted: the new wine is dried up, the oil languisheth.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約珥書 1:11  |  Joel 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農夫啊，你們要慚愧； 修理葡萄園的啊，你們要哀號； 因為大麥小麥與田間的莊稼都滅絕了。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ye ashamed, O ye husbandmen; howl, O ye vinedressers, for the wheat and for the barley; because the harvest of the field is perished.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約珥書 1:12  |  Joel 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葡萄樹枯乾； 無花果樹衰殘。 石榴樹、棕樹、蘋果樹， 連田野一切的樹木也都枯乾； 眾人的喜樂盡都消滅。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vine is dried up, and the fig tree languisheth; the pomegranate tree, the palm tree also, and the apple tree, even all the trees of the field, are withered: because joy is withered away from the sons of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約珥書 1:13  |  Joel 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祭司啊，你們當腰束[麻布]痛哭； 伺候祭壇的啊，你們要哀號； 事奉我神的啊，你們要來披上麻布過夜， 因為素祭和奠祭從你們神的殿中斷絕了。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Gird yourselves, and lament, ye priests: howl, ye ministers of the altar: come, lie all night in sackcloth, ye ministers of my God: for the meat offering and the drink offering is withholden from the house of your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約珥書 1:14  |  Joel 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你們要分定禁食的日子， 宣告嚴肅會， 招聚長老和國中的一切居民 到耶和華－你們神的殿， 向耶和華哀求。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Sanctify ye a fast, call a solemn assembly, gather the elders and all the inhabitants of the land into the house of the LORD your God, and cry unto the LORD,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約珥書 1:15  |  Joel 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哀哉！耶和華的日子臨近了。 這日來到，好像毀滅從全能者來到。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Alas for the day! for the day of the LORD is at hand, and as a destruction from the Almighty shall it come.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約珥書 1:16  |  Joel 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糧食不是在我們眼前斷絕了嗎？ 歡喜快樂不是從我們神的殿中止息了嗎？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 not the meat cut off before our eyes, yea, joy and gladness from the house of our God?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約珥書 1:17  |  Joel 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穀種在土塊下朽爛； 倉也荒涼，廩也破壞； 因為五穀枯乾了。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seed is rotten under their clods, the garners are laid desolate, the barns are broken down; for the corn is withered.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約珥書 1:18  |  Joel 1:18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牲畜哀鳴； 牛群混亂，因為無草； 羊群也受了困苦。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do the beasts groan! the herds of cattle are perplexed, because they have no pasture; yea, the flocks of sheep are made desolate.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約珥書 1:19  |  Joel 1:19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耶和華啊，我向你求告， 因為火燒滅曠野的草場； 火焰燒盡田野的樹木。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LORD, to thee will I cry: for the fire hath devoured the pastures of the wilderness, and the flame hath burned all the trees of the field.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約珥書 1:20  |  Joel 1:20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田野的走獸向你發喘； 因為溪水乾涸， 火也燒滅曠野的草場。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beasts of the field cry also unto thee: for the rivers of waters are dried up, and the fire hath devoured the pastures of the wilderness.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2026-08-26T14:00:45.0500000Z</dcterms:created>
  <dcterms:modified xsi:type="dcterms:W3CDTF">2026-08-26T14:00:45.0500000Z</dcterms:modified>
</coreProperties>
</file>