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8882cacfd164240" /><Relationship Type="http://schemas.openxmlformats.org/officeDocument/2006/relationships/extended-properties" Target="/docProps/app.xml" Id="Ra9c1e43729734dd7" /><Relationship Type="http://schemas.openxmlformats.org/officeDocument/2006/relationships/officeDocument" Target="/ppt/presentation.xml" Id="R4145bb053c90443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54a408800954e2a"/>
  </p:sldMasterIdLst>
  <p:notesMasterIdLst>
    <p:notesMasterId xmlns:r="http://schemas.openxmlformats.org/officeDocument/2006/relationships" r:id="Rf3623829610945fd"/>
  </p:notesMasterIdLst>
  <p:sldIdLst>
    <p:sldId xmlns:r="http://schemas.openxmlformats.org/officeDocument/2006/relationships" id="256" r:id="Rd88a1895f660418a"/>
    <p:sldId xmlns:r="http://schemas.openxmlformats.org/officeDocument/2006/relationships" id="257" r:id="R15d096fbc4074671"/>
    <p:sldId xmlns:r="http://schemas.openxmlformats.org/officeDocument/2006/relationships" id="258" r:id="R9aa5bfdb4b6c446a"/>
    <p:sldId xmlns:r="http://schemas.openxmlformats.org/officeDocument/2006/relationships" id="259" r:id="R0f93f0cc622b46da"/>
    <p:sldId xmlns:r="http://schemas.openxmlformats.org/officeDocument/2006/relationships" id="260" r:id="R0ae0c5a2492544bb"/>
    <p:sldId xmlns:r="http://schemas.openxmlformats.org/officeDocument/2006/relationships" id="261" r:id="R66589e5ae1874b04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83b646fc705433e" /><Relationship Type="http://schemas.openxmlformats.org/officeDocument/2006/relationships/slideMaster" Target="/ppt/slideMasters/slideMaster1.xml" Id="R154a408800954e2a" /><Relationship Type="http://schemas.openxmlformats.org/officeDocument/2006/relationships/notesMaster" Target="/ppt/notesMasters/notesMaster1.xml" Id="Rf3623829610945fd" /><Relationship Type="http://schemas.openxmlformats.org/officeDocument/2006/relationships/presProps" Target="/ppt/presProps.xml" Id="R2774bf686cd04c3a" /><Relationship Type="http://schemas.openxmlformats.org/officeDocument/2006/relationships/tableStyles" Target="/ppt/tableStyles.xml" Id="R914c1458695d41b3" /><Relationship Type="http://schemas.openxmlformats.org/officeDocument/2006/relationships/slide" Target="/ppt/slides/slide1.xml" Id="Rd88a1895f660418a" /><Relationship Type="http://schemas.openxmlformats.org/officeDocument/2006/relationships/slide" Target="/ppt/slides/slide2.xml" Id="R15d096fbc4074671" /><Relationship Type="http://schemas.openxmlformats.org/officeDocument/2006/relationships/slide" Target="/ppt/slides/slide3.xml" Id="R9aa5bfdb4b6c446a" /><Relationship Type="http://schemas.openxmlformats.org/officeDocument/2006/relationships/slide" Target="/ppt/slides/slide4.xml" Id="R0f93f0cc622b46da" /><Relationship Type="http://schemas.openxmlformats.org/officeDocument/2006/relationships/slide" Target="/ppt/slides/slide5.xml" Id="R0ae0c5a2492544bb" /><Relationship Type="http://schemas.openxmlformats.org/officeDocument/2006/relationships/slide" Target="/ppt/slides/slide6.xml" Id="R66589e5ae1874b0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3d4e034d9284a8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eb9ba4e881140df" /><Relationship Type="http://schemas.openxmlformats.org/officeDocument/2006/relationships/notesMaster" Target="/ppt/notesMasters/notesMaster1.xml" Id="Re3c57d2e716f47c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d9c09ec0b174e67" /><Relationship Type="http://schemas.openxmlformats.org/officeDocument/2006/relationships/notesMaster" Target="/ppt/notesMasters/notesMaster1.xml" Id="R2aca832f1cf04e3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dc9c257fe61487b" /><Relationship Type="http://schemas.openxmlformats.org/officeDocument/2006/relationships/notesMaster" Target="/ppt/notesMasters/notesMaster1.xml" Id="Rbe73193f0b0d422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c2228e086084479" /><Relationship Type="http://schemas.openxmlformats.org/officeDocument/2006/relationships/notesMaster" Target="/ppt/notesMasters/notesMaster1.xml" Id="Rf7bace3284bc47e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6b534680e2345c1" /><Relationship Type="http://schemas.openxmlformats.org/officeDocument/2006/relationships/notesMaster" Target="/ppt/notesMasters/notesMaster1.xml" Id="R1923ec6b32314fd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10f9c515e8f44ed" /><Relationship Type="http://schemas.openxmlformats.org/officeDocument/2006/relationships/notesMaster" Target="/ppt/notesMasters/notesMaster1.xml" Id="R0e22072f435047c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2c913ea2f184242" /><Relationship Type="http://schemas.openxmlformats.org/officeDocument/2006/relationships/image" Target="/ppt/media/image.png" Id="R5fef31ccd9aa4d35" /><Relationship Type="http://schemas.openxmlformats.org/officeDocument/2006/relationships/image" Target="/ppt/media/image2.png" Id="Rf04de44263cc4311" /><Relationship Type="http://schemas.openxmlformats.org/officeDocument/2006/relationships/image" Target="/ppt/media/image.jpeg" Id="Rac4e0b21107e450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96e9cbdb5a74084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fef31ccd9aa4d35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04de44263cc4311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c4e0b21107e450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47e4b356c57400b" /><Relationship Type="http://schemas.openxmlformats.org/officeDocument/2006/relationships/slideLayout" Target="/ppt/slideLayouts/slideLayout1.xml" Id="R3839dc3c21014124" /><Relationship Type="http://schemas.openxmlformats.org/officeDocument/2006/relationships/slideLayout" Target="/ppt/slideLayouts/slideLayout2.xml" Id="R71db658104114ab5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839dc3c21014124"/>
    <p:sldLayoutId xmlns:r="http://schemas.openxmlformats.org/officeDocument/2006/relationships" id="2147483650" r:id="R71db658104114ab5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1ff456aea44fb3" /><Relationship Type="http://schemas.openxmlformats.org/officeDocument/2006/relationships/notesSlide" Target="/ppt/notesSlides/notesSlide1.xml" Id="Rc08c98c8df744cc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c3d16992274003" /><Relationship Type="http://schemas.openxmlformats.org/officeDocument/2006/relationships/notesSlide" Target="/ppt/notesSlides/notesSlide2.xml" Id="Rd187bcdd02ed46e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281e0e311d4340" /><Relationship Type="http://schemas.openxmlformats.org/officeDocument/2006/relationships/notesSlide" Target="/ppt/notesSlides/notesSlide3.xml" Id="R7916a6572369474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1e3bd0f6764c1b" /><Relationship Type="http://schemas.openxmlformats.org/officeDocument/2006/relationships/notesSlide" Target="/ppt/notesSlides/notesSlide4.xml" Id="R4df89ba9660f450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d05c4f97cd3423a" /><Relationship Type="http://schemas.openxmlformats.org/officeDocument/2006/relationships/notesSlide" Target="/ppt/notesSlides/notesSlide5.xml" Id="R9b6d161c388b4a9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985f9ce70b34c90" /><Relationship Type="http://schemas.openxmlformats.org/officeDocument/2006/relationships/notesSlide" Target="/ppt/notesSlides/notesSlide6.xml" Id="R5cb45f1eb12144f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詩篇第100章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100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100:1  |  Psalms 100:1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稱謝詩。 普天下當向耶和華歡呼！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of praise. Make a joyful noise unto the LORD, all ye lands.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100:2  |  Psalms 100:2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你們當樂意事奉耶和華， 當來向他歌唱！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Serve the LORD with gladness: come before his presence with singing.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100:3  |  Psalms 100:3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你們當曉得耶和華是神！ 我們是他造的，也是屬他的； 我們是他的民，也是他草場的羊。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Know ye that the LORD he is God: it is he that hath made us, and not we ourselves; we are his people, and the sheep of his pasture.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100:4  |  Psalms 100:4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當稱謝進入他的門； 當讚美進入他的院。 當感謝他，稱頌他的名！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Enter into his gates with thanksgiving, and into his courts with praise: be thankful unto him, and bless his name.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100:5  |  Psalms 100:5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因為耶和華本為善。 他的慈愛存到永遠； 他的信實直到萬代。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LORD is good; his mercy is everlasting; and his truth endureth to all generations.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2026-08-26T10:31:53.3140000Z</dcterms:created>
  <dcterms:modified xsi:type="dcterms:W3CDTF">2026-08-26T10:31:53.3140000Z</dcterms:modified>
</coreProperties>
</file>